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Lst>
  <p:sldSz cy="10058400" cx="7772400"/>
  <p:notesSz cx="6858000" cy="9144000"/>
  <p:embeddedFontLst>
    <p:embeddedFont>
      <p:font typeface="Halant"/>
      <p:regular r:id="rId21"/>
      <p:bold r:id="rId22"/>
    </p:embeddedFont>
    <p:embeddedFont>
      <p:font typeface="Inter"/>
      <p:regular r:id="rId23"/>
      <p:bold r:id="rId24"/>
      <p:italic r:id="rId25"/>
      <p:boldItalic r:id="rId26"/>
    </p:embeddedFont>
    <p:embeddedFont>
      <p:font typeface="Plus Jakarta Sans"/>
      <p:bold r:id="rId27"/>
      <p:boldItalic r:id="rId28"/>
    </p:embeddedFont>
    <p:embeddedFont>
      <p:font typeface="Inter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30516F8-B9F5-4853-B6C2-F8507218A6FB}">
  <a:tblStyle styleId="{A30516F8-B9F5-4853-B6C2-F8507218A6F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bold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Medium-regular.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InterMedium-italic.fntdata"/><Relationship Id="rId30" Type="http://schemas.openxmlformats.org/officeDocument/2006/relationships/font" Target="fonts/InterMedium-bold.fntdata"/><Relationship Id="rId11" Type="http://schemas.openxmlformats.org/officeDocument/2006/relationships/slide" Target="slides/slide2.xml"/><Relationship Id="rId10" Type="http://schemas.openxmlformats.org/officeDocument/2006/relationships/slide" Target="slides/slide1.xml"/><Relationship Id="rId32" Type="http://schemas.openxmlformats.org/officeDocument/2006/relationships/font" Target="fonts/InterMedium-boldItalic.fntdata"/><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38ca1fe02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38ca1fe02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34d3837441b_0_10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34d3837441b_0_10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34d3837441b_0_1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g34d3837441b_0_1162:notes"/>
          <p:cNvSpPr/>
          <p:nvPr>
            <p:ph idx="2" type="sldImg"/>
          </p:nvPr>
        </p:nvSpPr>
        <p:spPr>
          <a:xfrm>
            <a:off x="1221162" y="685800"/>
            <a:ext cx="441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4d3837441b_0_13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34d3837441b_0_13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4d3837441b_0_13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34d3837441b_0_13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34d3837441b_0_3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34d3837441b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34d3837441b_0_9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34d3837441b_0_9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4d3837441b_0_3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4d3837441b_0_3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34d3837441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34d3837441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34d3837441b_0_14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34d3837441b_0_14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34d3837441b_0_14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34d3837441b_0_14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1" name="Shape 101"/>
        <p:cNvGrpSpPr/>
        <p:nvPr/>
      </p:nvGrpSpPr>
      <p:grpSpPr>
        <a:xfrm>
          <a:off x="0" y="0"/>
          <a:ext cx="0" cy="0"/>
          <a:chOff x="0" y="0"/>
          <a:chExt cx="0" cy="0"/>
        </a:xfrm>
      </p:grpSpPr>
      <p:sp>
        <p:nvSpPr>
          <p:cNvPr id="102" name="Google Shape;102;p26"/>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03" name="Google Shape;103;p26"/>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04" name="Google Shape;104;p26"/>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5" name="Shape 105"/>
        <p:cNvGrpSpPr/>
        <p:nvPr/>
      </p:nvGrpSpPr>
      <p:grpSpPr>
        <a:xfrm>
          <a:off x="0" y="0"/>
          <a:ext cx="0" cy="0"/>
          <a:chOff x="0" y="0"/>
          <a:chExt cx="0" cy="0"/>
        </a:xfrm>
      </p:grpSpPr>
      <p:sp>
        <p:nvSpPr>
          <p:cNvPr id="106" name="Google Shape;106;p27"/>
          <p:cNvSpPr txBox="1"/>
          <p:nvPr>
            <p:ph type="ctrTitle"/>
          </p:nvPr>
        </p:nvSpPr>
        <p:spPr>
          <a:xfrm>
            <a:off x="242888" y="781156"/>
            <a:ext cx="2752800" cy="5391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600"/>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07" name="Google Shape;107;p27"/>
          <p:cNvSpPr txBox="1"/>
          <p:nvPr>
            <p:ph idx="1" type="subTitle"/>
          </p:nvPr>
        </p:nvSpPr>
        <p:spPr>
          <a:xfrm>
            <a:off x="485775" y="1424940"/>
            <a:ext cx="2267100" cy="642600"/>
          </a:xfrm>
          <a:prstGeom prst="rect">
            <a:avLst/>
          </a:prstGeom>
          <a:noFill/>
          <a:ln>
            <a:noFill/>
          </a:ln>
        </p:spPr>
        <p:txBody>
          <a:bodyPr anchorCtr="0" anchor="t" bIns="16375" lIns="32750" spcFirstLastPara="1" rIns="32750" wrap="square" tIns="16375">
            <a:normAutofit/>
          </a:bodyPr>
          <a:lstStyle>
            <a:lvl1pPr lvl="0" algn="ctr">
              <a:spcBef>
                <a:spcPts val="200"/>
              </a:spcBef>
              <a:spcAft>
                <a:spcPts val="0"/>
              </a:spcAft>
              <a:buClr>
                <a:srgbClr val="888888"/>
              </a:buClr>
              <a:buSzPts val="1100"/>
              <a:buNone/>
              <a:defRPr>
                <a:solidFill>
                  <a:srgbClr val="888888"/>
                </a:solidFill>
              </a:defRPr>
            </a:lvl1pPr>
            <a:lvl2pPr lvl="1" algn="ctr">
              <a:spcBef>
                <a:spcPts val="200"/>
              </a:spcBef>
              <a:spcAft>
                <a:spcPts val="0"/>
              </a:spcAft>
              <a:buClr>
                <a:srgbClr val="888888"/>
              </a:buClr>
              <a:buSzPts val="1000"/>
              <a:buNone/>
              <a:defRPr>
                <a:solidFill>
                  <a:srgbClr val="888888"/>
                </a:solidFill>
              </a:defRPr>
            </a:lvl2pPr>
            <a:lvl3pPr lvl="2" algn="ctr">
              <a:spcBef>
                <a:spcPts val="200"/>
              </a:spcBef>
              <a:spcAft>
                <a:spcPts val="0"/>
              </a:spcAft>
              <a:buClr>
                <a:srgbClr val="888888"/>
              </a:buClr>
              <a:buSzPts val="900"/>
              <a:buNone/>
              <a:defRPr>
                <a:solidFill>
                  <a:srgbClr val="888888"/>
                </a:solidFill>
              </a:defRPr>
            </a:lvl3pPr>
            <a:lvl4pPr lvl="3" algn="ctr">
              <a:spcBef>
                <a:spcPts val="100"/>
              </a:spcBef>
              <a:spcAft>
                <a:spcPts val="0"/>
              </a:spcAft>
              <a:buClr>
                <a:srgbClr val="888888"/>
              </a:buClr>
              <a:buSzPts val="700"/>
              <a:buNone/>
              <a:defRPr>
                <a:solidFill>
                  <a:srgbClr val="888888"/>
                </a:solidFill>
              </a:defRPr>
            </a:lvl4pPr>
            <a:lvl5pPr lvl="4" algn="ctr">
              <a:spcBef>
                <a:spcPts val="100"/>
              </a:spcBef>
              <a:spcAft>
                <a:spcPts val="0"/>
              </a:spcAft>
              <a:buClr>
                <a:srgbClr val="888888"/>
              </a:buClr>
              <a:buSzPts val="700"/>
              <a:buNone/>
              <a:defRPr>
                <a:solidFill>
                  <a:srgbClr val="888888"/>
                </a:solidFill>
              </a:defRPr>
            </a:lvl5pPr>
            <a:lvl6pPr lvl="5" algn="ctr">
              <a:spcBef>
                <a:spcPts val="100"/>
              </a:spcBef>
              <a:spcAft>
                <a:spcPts val="0"/>
              </a:spcAft>
              <a:buClr>
                <a:srgbClr val="888888"/>
              </a:buClr>
              <a:buSzPts val="700"/>
              <a:buNone/>
              <a:defRPr>
                <a:solidFill>
                  <a:srgbClr val="888888"/>
                </a:solidFill>
              </a:defRPr>
            </a:lvl6pPr>
            <a:lvl7pPr lvl="6" algn="ctr">
              <a:spcBef>
                <a:spcPts val="100"/>
              </a:spcBef>
              <a:spcAft>
                <a:spcPts val="0"/>
              </a:spcAft>
              <a:buClr>
                <a:srgbClr val="888888"/>
              </a:buClr>
              <a:buSzPts val="700"/>
              <a:buNone/>
              <a:defRPr>
                <a:solidFill>
                  <a:srgbClr val="888888"/>
                </a:solidFill>
              </a:defRPr>
            </a:lvl7pPr>
            <a:lvl8pPr lvl="7" algn="ctr">
              <a:spcBef>
                <a:spcPts val="100"/>
              </a:spcBef>
              <a:spcAft>
                <a:spcPts val="0"/>
              </a:spcAft>
              <a:buClr>
                <a:srgbClr val="888888"/>
              </a:buClr>
              <a:buSzPts val="700"/>
              <a:buNone/>
              <a:defRPr>
                <a:solidFill>
                  <a:srgbClr val="888888"/>
                </a:solidFill>
              </a:defRPr>
            </a:lvl8pPr>
            <a:lvl9pPr lvl="8" algn="ctr">
              <a:spcBef>
                <a:spcPts val="100"/>
              </a:spcBef>
              <a:spcAft>
                <a:spcPts val="0"/>
              </a:spcAft>
              <a:buClr>
                <a:srgbClr val="888888"/>
              </a:buClr>
              <a:buSzPts val="700"/>
              <a:buNone/>
              <a:defRPr>
                <a:solidFill>
                  <a:srgbClr val="888888"/>
                </a:solidFill>
              </a:defRPr>
            </a:lvl9pPr>
          </a:lstStyle>
          <a:p/>
        </p:txBody>
      </p:sp>
      <p:sp>
        <p:nvSpPr>
          <p:cNvPr id="108" name="Google Shape;108;p27"/>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09" name="Google Shape;109;p27"/>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10" name="Google Shape;110;p27"/>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1" name="Shape 111"/>
        <p:cNvGrpSpPr/>
        <p:nvPr/>
      </p:nvGrpSpPr>
      <p:grpSpPr>
        <a:xfrm>
          <a:off x="0" y="0"/>
          <a:ext cx="0" cy="0"/>
          <a:chOff x="0" y="0"/>
          <a:chExt cx="0" cy="0"/>
        </a:xfrm>
      </p:grpSpPr>
      <p:sp>
        <p:nvSpPr>
          <p:cNvPr id="112" name="Google Shape;112;p28"/>
          <p:cNvSpPr txBox="1"/>
          <p:nvPr>
            <p:ph type="title"/>
          </p:nvPr>
        </p:nvSpPr>
        <p:spPr>
          <a:xfrm>
            <a:off x="161925" y="100701"/>
            <a:ext cx="2914800" cy="4191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600"/>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13" name="Google Shape;113;p28"/>
          <p:cNvSpPr txBox="1"/>
          <p:nvPr>
            <p:ph idx="1" type="body"/>
          </p:nvPr>
        </p:nvSpPr>
        <p:spPr>
          <a:xfrm>
            <a:off x="161925" y="586740"/>
            <a:ext cx="2914800" cy="1659600"/>
          </a:xfrm>
          <a:prstGeom prst="rect">
            <a:avLst/>
          </a:prstGeom>
          <a:noFill/>
          <a:ln>
            <a:noFill/>
          </a:ln>
        </p:spPr>
        <p:txBody>
          <a:bodyPr anchorCtr="0" anchor="t" bIns="16375" lIns="32750" spcFirstLastPara="1" rIns="32750" wrap="square" tIns="16375">
            <a:normAutofit/>
          </a:bodyPr>
          <a:lstStyle>
            <a:lvl1pPr indent="-266700" lvl="0" marL="457200" algn="l">
              <a:spcBef>
                <a:spcPts val="100"/>
              </a:spcBef>
              <a:spcAft>
                <a:spcPts val="0"/>
              </a:spcAft>
              <a:buClr>
                <a:schemeClr val="dk1"/>
              </a:buClr>
              <a:buSzPts val="600"/>
              <a:buChar char="•"/>
              <a:defRPr/>
            </a:lvl1pPr>
            <a:lvl2pPr indent="-266700" lvl="1" marL="914400" algn="l">
              <a:spcBef>
                <a:spcPts val="100"/>
              </a:spcBef>
              <a:spcAft>
                <a:spcPts val="0"/>
              </a:spcAft>
              <a:buClr>
                <a:schemeClr val="dk1"/>
              </a:buClr>
              <a:buSzPts val="600"/>
              <a:buChar char="–"/>
              <a:defRPr/>
            </a:lvl2pPr>
            <a:lvl3pPr indent="-266700" lvl="2" marL="1371600" algn="l">
              <a:spcBef>
                <a:spcPts val="100"/>
              </a:spcBef>
              <a:spcAft>
                <a:spcPts val="0"/>
              </a:spcAft>
              <a:buClr>
                <a:schemeClr val="dk1"/>
              </a:buClr>
              <a:buSzPts val="600"/>
              <a:buChar char="•"/>
              <a:defRPr/>
            </a:lvl3pPr>
            <a:lvl4pPr indent="-266700" lvl="3" marL="1828800" algn="l">
              <a:spcBef>
                <a:spcPts val="100"/>
              </a:spcBef>
              <a:spcAft>
                <a:spcPts val="0"/>
              </a:spcAft>
              <a:buClr>
                <a:schemeClr val="dk1"/>
              </a:buClr>
              <a:buSzPts val="600"/>
              <a:buChar char="–"/>
              <a:defRPr/>
            </a:lvl4pPr>
            <a:lvl5pPr indent="-266700" lvl="4" marL="2286000" algn="l">
              <a:spcBef>
                <a:spcPts val="100"/>
              </a:spcBef>
              <a:spcAft>
                <a:spcPts val="0"/>
              </a:spcAft>
              <a:buClr>
                <a:schemeClr val="dk1"/>
              </a:buClr>
              <a:buSzPts val="600"/>
              <a:buChar char="»"/>
              <a:defRPr/>
            </a:lvl5pPr>
            <a:lvl6pPr indent="-266700" lvl="5" marL="2743200" algn="l">
              <a:spcBef>
                <a:spcPts val="100"/>
              </a:spcBef>
              <a:spcAft>
                <a:spcPts val="0"/>
              </a:spcAft>
              <a:buClr>
                <a:schemeClr val="dk1"/>
              </a:buClr>
              <a:buSzPts val="600"/>
              <a:buChar char="•"/>
              <a:defRPr/>
            </a:lvl6pPr>
            <a:lvl7pPr indent="-266700" lvl="6" marL="3200400" algn="l">
              <a:spcBef>
                <a:spcPts val="100"/>
              </a:spcBef>
              <a:spcAft>
                <a:spcPts val="0"/>
              </a:spcAft>
              <a:buClr>
                <a:schemeClr val="dk1"/>
              </a:buClr>
              <a:buSzPts val="600"/>
              <a:buChar char="•"/>
              <a:defRPr/>
            </a:lvl7pPr>
            <a:lvl8pPr indent="-266700" lvl="7" marL="3657600" algn="l">
              <a:spcBef>
                <a:spcPts val="100"/>
              </a:spcBef>
              <a:spcAft>
                <a:spcPts val="0"/>
              </a:spcAft>
              <a:buClr>
                <a:schemeClr val="dk1"/>
              </a:buClr>
              <a:buSzPts val="600"/>
              <a:buChar char="•"/>
              <a:defRPr/>
            </a:lvl8pPr>
            <a:lvl9pPr indent="-266700" lvl="8" marL="4114800" algn="l">
              <a:spcBef>
                <a:spcPts val="100"/>
              </a:spcBef>
              <a:spcAft>
                <a:spcPts val="0"/>
              </a:spcAft>
              <a:buClr>
                <a:schemeClr val="dk1"/>
              </a:buClr>
              <a:buSzPts val="600"/>
              <a:buChar char="•"/>
              <a:defRPr/>
            </a:lvl9pPr>
          </a:lstStyle>
          <a:p/>
        </p:txBody>
      </p:sp>
      <p:sp>
        <p:nvSpPr>
          <p:cNvPr id="114" name="Google Shape;114;p28"/>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15" name="Google Shape;115;p28"/>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16" name="Google Shape;116;p28"/>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7" name="Shape 117"/>
        <p:cNvGrpSpPr/>
        <p:nvPr/>
      </p:nvGrpSpPr>
      <p:grpSpPr>
        <a:xfrm>
          <a:off x="0" y="0"/>
          <a:ext cx="0" cy="0"/>
          <a:chOff x="0" y="0"/>
          <a:chExt cx="0" cy="0"/>
        </a:xfrm>
      </p:grpSpPr>
      <p:sp>
        <p:nvSpPr>
          <p:cNvPr id="118" name="Google Shape;118;p29"/>
          <p:cNvSpPr txBox="1"/>
          <p:nvPr>
            <p:ph type="title"/>
          </p:nvPr>
        </p:nvSpPr>
        <p:spPr>
          <a:xfrm>
            <a:off x="255819" y="1615863"/>
            <a:ext cx="2752800" cy="499500"/>
          </a:xfrm>
          <a:prstGeom prst="rect">
            <a:avLst/>
          </a:prstGeom>
          <a:noFill/>
          <a:ln>
            <a:noFill/>
          </a:ln>
        </p:spPr>
        <p:txBody>
          <a:bodyPr anchorCtr="0" anchor="t" bIns="16375" lIns="32750" spcFirstLastPara="1" rIns="32750" wrap="square" tIns="16375">
            <a:normAutofit/>
          </a:bodyPr>
          <a:lstStyle>
            <a:lvl1pPr lvl="0" algn="l">
              <a:spcBef>
                <a:spcPts val="0"/>
              </a:spcBef>
              <a:spcAft>
                <a:spcPts val="0"/>
              </a:spcAft>
              <a:buClr>
                <a:schemeClr val="dk1"/>
              </a:buClr>
              <a:buSzPts val="1400"/>
              <a:buFont typeface="Calibri"/>
              <a:buNone/>
              <a:defRPr b="1" sz="1400" cap="none"/>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19" name="Google Shape;119;p29"/>
          <p:cNvSpPr txBox="1"/>
          <p:nvPr>
            <p:ph idx="1" type="body"/>
          </p:nvPr>
        </p:nvSpPr>
        <p:spPr>
          <a:xfrm>
            <a:off x="255819" y="1065795"/>
            <a:ext cx="2752800" cy="550200"/>
          </a:xfrm>
          <a:prstGeom prst="rect">
            <a:avLst/>
          </a:prstGeom>
          <a:noFill/>
          <a:ln>
            <a:noFill/>
          </a:ln>
        </p:spPr>
        <p:txBody>
          <a:bodyPr anchorCtr="0" anchor="b" bIns="16375" lIns="32750" spcFirstLastPara="1" rIns="32750" wrap="square" tIns="16375">
            <a:normAutofit/>
          </a:bodyPr>
          <a:lstStyle>
            <a:lvl1pPr indent="-228600" lvl="0" marL="457200" algn="l">
              <a:spcBef>
                <a:spcPts val="100"/>
              </a:spcBef>
              <a:spcAft>
                <a:spcPts val="0"/>
              </a:spcAft>
              <a:buClr>
                <a:srgbClr val="888888"/>
              </a:buClr>
              <a:buSzPts val="700"/>
              <a:buNone/>
              <a:defRPr sz="700">
                <a:solidFill>
                  <a:srgbClr val="888888"/>
                </a:solidFill>
              </a:defRPr>
            </a:lvl1pPr>
            <a:lvl2pPr indent="-228600" lvl="1" marL="914400" algn="l">
              <a:spcBef>
                <a:spcPts val="100"/>
              </a:spcBef>
              <a:spcAft>
                <a:spcPts val="0"/>
              </a:spcAft>
              <a:buClr>
                <a:srgbClr val="888888"/>
              </a:buClr>
              <a:buSzPts val="600"/>
              <a:buNone/>
              <a:defRPr sz="600">
                <a:solidFill>
                  <a:srgbClr val="888888"/>
                </a:solidFill>
              </a:defRPr>
            </a:lvl2pPr>
            <a:lvl3pPr indent="-228600" lvl="2" marL="1371600" algn="l">
              <a:spcBef>
                <a:spcPts val="100"/>
              </a:spcBef>
              <a:spcAft>
                <a:spcPts val="0"/>
              </a:spcAft>
              <a:buClr>
                <a:srgbClr val="888888"/>
              </a:buClr>
              <a:buSzPts val="600"/>
              <a:buNone/>
              <a:defRPr sz="600">
                <a:solidFill>
                  <a:srgbClr val="888888"/>
                </a:solidFill>
              </a:defRPr>
            </a:lvl3pPr>
            <a:lvl4pPr indent="-228600" lvl="3" marL="1828800" algn="l">
              <a:spcBef>
                <a:spcPts val="100"/>
              </a:spcBef>
              <a:spcAft>
                <a:spcPts val="0"/>
              </a:spcAft>
              <a:buClr>
                <a:srgbClr val="888888"/>
              </a:buClr>
              <a:buSzPts val="500"/>
              <a:buNone/>
              <a:defRPr sz="500">
                <a:solidFill>
                  <a:srgbClr val="888888"/>
                </a:solidFill>
              </a:defRPr>
            </a:lvl4pPr>
            <a:lvl5pPr indent="-228600" lvl="4" marL="2286000" algn="l">
              <a:spcBef>
                <a:spcPts val="100"/>
              </a:spcBef>
              <a:spcAft>
                <a:spcPts val="0"/>
              </a:spcAft>
              <a:buClr>
                <a:srgbClr val="888888"/>
              </a:buClr>
              <a:buSzPts val="500"/>
              <a:buNone/>
              <a:defRPr sz="500">
                <a:solidFill>
                  <a:srgbClr val="888888"/>
                </a:solidFill>
              </a:defRPr>
            </a:lvl5pPr>
            <a:lvl6pPr indent="-228600" lvl="5" marL="2743200" algn="l">
              <a:spcBef>
                <a:spcPts val="100"/>
              </a:spcBef>
              <a:spcAft>
                <a:spcPts val="0"/>
              </a:spcAft>
              <a:buClr>
                <a:srgbClr val="888888"/>
              </a:buClr>
              <a:buSzPts val="500"/>
              <a:buNone/>
              <a:defRPr sz="500">
                <a:solidFill>
                  <a:srgbClr val="888888"/>
                </a:solidFill>
              </a:defRPr>
            </a:lvl6pPr>
            <a:lvl7pPr indent="-228600" lvl="6" marL="3200400" algn="l">
              <a:spcBef>
                <a:spcPts val="100"/>
              </a:spcBef>
              <a:spcAft>
                <a:spcPts val="0"/>
              </a:spcAft>
              <a:buClr>
                <a:srgbClr val="888888"/>
              </a:buClr>
              <a:buSzPts val="500"/>
              <a:buNone/>
              <a:defRPr sz="500">
                <a:solidFill>
                  <a:srgbClr val="888888"/>
                </a:solidFill>
              </a:defRPr>
            </a:lvl7pPr>
            <a:lvl8pPr indent="-228600" lvl="7" marL="3657600" algn="l">
              <a:spcBef>
                <a:spcPts val="100"/>
              </a:spcBef>
              <a:spcAft>
                <a:spcPts val="0"/>
              </a:spcAft>
              <a:buClr>
                <a:srgbClr val="888888"/>
              </a:buClr>
              <a:buSzPts val="500"/>
              <a:buNone/>
              <a:defRPr sz="500">
                <a:solidFill>
                  <a:srgbClr val="888888"/>
                </a:solidFill>
              </a:defRPr>
            </a:lvl8pPr>
            <a:lvl9pPr indent="-228600" lvl="8" marL="4114800" algn="l">
              <a:spcBef>
                <a:spcPts val="100"/>
              </a:spcBef>
              <a:spcAft>
                <a:spcPts val="0"/>
              </a:spcAft>
              <a:buClr>
                <a:srgbClr val="888888"/>
              </a:buClr>
              <a:buSzPts val="500"/>
              <a:buNone/>
              <a:defRPr sz="500">
                <a:solidFill>
                  <a:srgbClr val="888888"/>
                </a:solidFill>
              </a:defRPr>
            </a:lvl9pPr>
          </a:lstStyle>
          <a:p/>
        </p:txBody>
      </p:sp>
      <p:sp>
        <p:nvSpPr>
          <p:cNvPr id="120" name="Google Shape;120;p29"/>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21" name="Google Shape;121;p29"/>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22" name="Google Shape;122;p29"/>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23" name="Shape 123"/>
        <p:cNvGrpSpPr/>
        <p:nvPr/>
      </p:nvGrpSpPr>
      <p:grpSpPr>
        <a:xfrm>
          <a:off x="0" y="0"/>
          <a:ext cx="0" cy="0"/>
          <a:chOff x="0" y="0"/>
          <a:chExt cx="0" cy="0"/>
        </a:xfrm>
      </p:grpSpPr>
      <p:sp>
        <p:nvSpPr>
          <p:cNvPr id="124" name="Google Shape;124;p30"/>
          <p:cNvSpPr txBox="1"/>
          <p:nvPr>
            <p:ph type="title"/>
          </p:nvPr>
        </p:nvSpPr>
        <p:spPr>
          <a:xfrm>
            <a:off x="161925" y="100701"/>
            <a:ext cx="2914800" cy="4191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600"/>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25" name="Google Shape;125;p30"/>
          <p:cNvSpPr txBox="1"/>
          <p:nvPr>
            <p:ph idx="1" type="body"/>
          </p:nvPr>
        </p:nvSpPr>
        <p:spPr>
          <a:xfrm>
            <a:off x="161925" y="586740"/>
            <a:ext cx="1430400" cy="1659600"/>
          </a:xfrm>
          <a:prstGeom prst="rect">
            <a:avLst/>
          </a:prstGeom>
          <a:noFill/>
          <a:ln>
            <a:noFill/>
          </a:ln>
        </p:spPr>
        <p:txBody>
          <a:bodyPr anchorCtr="0" anchor="t" bIns="16375" lIns="32750" spcFirstLastPara="1" rIns="32750" wrap="square" tIns="16375">
            <a:normAutofit/>
          </a:bodyPr>
          <a:lstStyle>
            <a:lvl1pPr indent="-292100" lvl="0" marL="457200" algn="l">
              <a:spcBef>
                <a:spcPts val="200"/>
              </a:spcBef>
              <a:spcAft>
                <a:spcPts val="0"/>
              </a:spcAft>
              <a:buClr>
                <a:schemeClr val="dk1"/>
              </a:buClr>
              <a:buSzPts val="1000"/>
              <a:buChar char="•"/>
              <a:defRPr sz="1000"/>
            </a:lvl1pPr>
            <a:lvl2pPr indent="-285750" lvl="1" marL="914400" algn="l">
              <a:spcBef>
                <a:spcPts val="200"/>
              </a:spcBef>
              <a:spcAft>
                <a:spcPts val="0"/>
              </a:spcAft>
              <a:buClr>
                <a:schemeClr val="dk1"/>
              </a:buClr>
              <a:buSzPts val="900"/>
              <a:buChar char="–"/>
              <a:defRPr sz="900"/>
            </a:lvl2pPr>
            <a:lvl3pPr indent="-273050" lvl="2" marL="1371600" algn="l">
              <a:spcBef>
                <a:spcPts val="100"/>
              </a:spcBef>
              <a:spcAft>
                <a:spcPts val="0"/>
              </a:spcAft>
              <a:buClr>
                <a:schemeClr val="dk1"/>
              </a:buClr>
              <a:buSzPts val="700"/>
              <a:buChar char="•"/>
              <a:defRPr sz="700"/>
            </a:lvl3pPr>
            <a:lvl4pPr indent="-266700" lvl="3" marL="1828800" algn="l">
              <a:spcBef>
                <a:spcPts val="100"/>
              </a:spcBef>
              <a:spcAft>
                <a:spcPts val="0"/>
              </a:spcAft>
              <a:buClr>
                <a:schemeClr val="dk1"/>
              </a:buClr>
              <a:buSzPts val="600"/>
              <a:buChar char="–"/>
              <a:defRPr sz="600"/>
            </a:lvl4pPr>
            <a:lvl5pPr indent="-266700" lvl="4" marL="2286000" algn="l">
              <a:spcBef>
                <a:spcPts val="100"/>
              </a:spcBef>
              <a:spcAft>
                <a:spcPts val="0"/>
              </a:spcAft>
              <a:buClr>
                <a:schemeClr val="dk1"/>
              </a:buClr>
              <a:buSzPts val="600"/>
              <a:buChar char="»"/>
              <a:defRPr sz="600"/>
            </a:lvl5pPr>
            <a:lvl6pPr indent="-266700" lvl="5" marL="2743200" algn="l">
              <a:spcBef>
                <a:spcPts val="100"/>
              </a:spcBef>
              <a:spcAft>
                <a:spcPts val="0"/>
              </a:spcAft>
              <a:buClr>
                <a:schemeClr val="dk1"/>
              </a:buClr>
              <a:buSzPts val="600"/>
              <a:buChar char="•"/>
              <a:defRPr sz="600"/>
            </a:lvl6pPr>
            <a:lvl7pPr indent="-266700" lvl="6" marL="3200400" algn="l">
              <a:spcBef>
                <a:spcPts val="100"/>
              </a:spcBef>
              <a:spcAft>
                <a:spcPts val="0"/>
              </a:spcAft>
              <a:buClr>
                <a:schemeClr val="dk1"/>
              </a:buClr>
              <a:buSzPts val="600"/>
              <a:buChar char="•"/>
              <a:defRPr sz="600"/>
            </a:lvl7pPr>
            <a:lvl8pPr indent="-266700" lvl="7" marL="3657600" algn="l">
              <a:spcBef>
                <a:spcPts val="100"/>
              </a:spcBef>
              <a:spcAft>
                <a:spcPts val="0"/>
              </a:spcAft>
              <a:buClr>
                <a:schemeClr val="dk1"/>
              </a:buClr>
              <a:buSzPts val="600"/>
              <a:buChar char="•"/>
              <a:defRPr sz="600"/>
            </a:lvl8pPr>
            <a:lvl9pPr indent="-266700" lvl="8" marL="4114800" algn="l">
              <a:spcBef>
                <a:spcPts val="100"/>
              </a:spcBef>
              <a:spcAft>
                <a:spcPts val="0"/>
              </a:spcAft>
              <a:buClr>
                <a:schemeClr val="dk1"/>
              </a:buClr>
              <a:buSzPts val="600"/>
              <a:buChar char="•"/>
              <a:defRPr sz="600"/>
            </a:lvl9pPr>
          </a:lstStyle>
          <a:p/>
        </p:txBody>
      </p:sp>
      <p:sp>
        <p:nvSpPr>
          <p:cNvPr id="126" name="Google Shape;126;p30"/>
          <p:cNvSpPr txBox="1"/>
          <p:nvPr>
            <p:ph idx="2" type="body"/>
          </p:nvPr>
        </p:nvSpPr>
        <p:spPr>
          <a:xfrm>
            <a:off x="1646238" y="586740"/>
            <a:ext cx="1430400" cy="1659600"/>
          </a:xfrm>
          <a:prstGeom prst="rect">
            <a:avLst/>
          </a:prstGeom>
          <a:noFill/>
          <a:ln>
            <a:noFill/>
          </a:ln>
        </p:spPr>
        <p:txBody>
          <a:bodyPr anchorCtr="0" anchor="t" bIns="16375" lIns="32750" spcFirstLastPara="1" rIns="32750" wrap="square" tIns="16375">
            <a:normAutofit/>
          </a:bodyPr>
          <a:lstStyle>
            <a:lvl1pPr indent="-292100" lvl="0" marL="457200" algn="l">
              <a:spcBef>
                <a:spcPts val="200"/>
              </a:spcBef>
              <a:spcAft>
                <a:spcPts val="0"/>
              </a:spcAft>
              <a:buClr>
                <a:schemeClr val="dk1"/>
              </a:buClr>
              <a:buSzPts val="1000"/>
              <a:buChar char="•"/>
              <a:defRPr sz="1000"/>
            </a:lvl1pPr>
            <a:lvl2pPr indent="-285750" lvl="1" marL="914400" algn="l">
              <a:spcBef>
                <a:spcPts val="200"/>
              </a:spcBef>
              <a:spcAft>
                <a:spcPts val="0"/>
              </a:spcAft>
              <a:buClr>
                <a:schemeClr val="dk1"/>
              </a:buClr>
              <a:buSzPts val="900"/>
              <a:buChar char="–"/>
              <a:defRPr sz="900"/>
            </a:lvl2pPr>
            <a:lvl3pPr indent="-273050" lvl="2" marL="1371600" algn="l">
              <a:spcBef>
                <a:spcPts val="100"/>
              </a:spcBef>
              <a:spcAft>
                <a:spcPts val="0"/>
              </a:spcAft>
              <a:buClr>
                <a:schemeClr val="dk1"/>
              </a:buClr>
              <a:buSzPts val="700"/>
              <a:buChar char="•"/>
              <a:defRPr sz="700"/>
            </a:lvl3pPr>
            <a:lvl4pPr indent="-266700" lvl="3" marL="1828800" algn="l">
              <a:spcBef>
                <a:spcPts val="100"/>
              </a:spcBef>
              <a:spcAft>
                <a:spcPts val="0"/>
              </a:spcAft>
              <a:buClr>
                <a:schemeClr val="dk1"/>
              </a:buClr>
              <a:buSzPts val="600"/>
              <a:buChar char="–"/>
              <a:defRPr sz="600"/>
            </a:lvl4pPr>
            <a:lvl5pPr indent="-266700" lvl="4" marL="2286000" algn="l">
              <a:spcBef>
                <a:spcPts val="100"/>
              </a:spcBef>
              <a:spcAft>
                <a:spcPts val="0"/>
              </a:spcAft>
              <a:buClr>
                <a:schemeClr val="dk1"/>
              </a:buClr>
              <a:buSzPts val="600"/>
              <a:buChar char="»"/>
              <a:defRPr sz="600"/>
            </a:lvl5pPr>
            <a:lvl6pPr indent="-266700" lvl="5" marL="2743200" algn="l">
              <a:spcBef>
                <a:spcPts val="100"/>
              </a:spcBef>
              <a:spcAft>
                <a:spcPts val="0"/>
              </a:spcAft>
              <a:buClr>
                <a:schemeClr val="dk1"/>
              </a:buClr>
              <a:buSzPts val="600"/>
              <a:buChar char="•"/>
              <a:defRPr sz="600"/>
            </a:lvl6pPr>
            <a:lvl7pPr indent="-266700" lvl="6" marL="3200400" algn="l">
              <a:spcBef>
                <a:spcPts val="100"/>
              </a:spcBef>
              <a:spcAft>
                <a:spcPts val="0"/>
              </a:spcAft>
              <a:buClr>
                <a:schemeClr val="dk1"/>
              </a:buClr>
              <a:buSzPts val="600"/>
              <a:buChar char="•"/>
              <a:defRPr sz="600"/>
            </a:lvl7pPr>
            <a:lvl8pPr indent="-266700" lvl="7" marL="3657600" algn="l">
              <a:spcBef>
                <a:spcPts val="100"/>
              </a:spcBef>
              <a:spcAft>
                <a:spcPts val="0"/>
              </a:spcAft>
              <a:buClr>
                <a:schemeClr val="dk1"/>
              </a:buClr>
              <a:buSzPts val="600"/>
              <a:buChar char="•"/>
              <a:defRPr sz="600"/>
            </a:lvl8pPr>
            <a:lvl9pPr indent="-266700" lvl="8" marL="4114800" algn="l">
              <a:spcBef>
                <a:spcPts val="100"/>
              </a:spcBef>
              <a:spcAft>
                <a:spcPts val="0"/>
              </a:spcAft>
              <a:buClr>
                <a:schemeClr val="dk1"/>
              </a:buClr>
              <a:buSzPts val="600"/>
              <a:buChar char="•"/>
              <a:defRPr sz="600"/>
            </a:lvl9pPr>
          </a:lstStyle>
          <a:p/>
        </p:txBody>
      </p:sp>
      <p:sp>
        <p:nvSpPr>
          <p:cNvPr id="127" name="Google Shape;127;p30"/>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28" name="Google Shape;128;p30"/>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29" name="Google Shape;129;p30"/>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30" name="Shape 130"/>
        <p:cNvGrpSpPr/>
        <p:nvPr/>
      </p:nvGrpSpPr>
      <p:grpSpPr>
        <a:xfrm>
          <a:off x="0" y="0"/>
          <a:ext cx="0" cy="0"/>
          <a:chOff x="0" y="0"/>
          <a:chExt cx="0" cy="0"/>
        </a:xfrm>
      </p:grpSpPr>
      <p:sp>
        <p:nvSpPr>
          <p:cNvPr id="131" name="Google Shape;131;p31"/>
          <p:cNvSpPr txBox="1"/>
          <p:nvPr>
            <p:ph type="title"/>
          </p:nvPr>
        </p:nvSpPr>
        <p:spPr>
          <a:xfrm>
            <a:off x="161925" y="100701"/>
            <a:ext cx="2914800" cy="4191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1600"/>
              <a:buFont typeface="Calibri"/>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32" name="Google Shape;132;p31"/>
          <p:cNvSpPr txBox="1"/>
          <p:nvPr>
            <p:ph idx="1" type="body"/>
          </p:nvPr>
        </p:nvSpPr>
        <p:spPr>
          <a:xfrm>
            <a:off x="161925" y="562875"/>
            <a:ext cx="1431000" cy="234600"/>
          </a:xfrm>
          <a:prstGeom prst="rect">
            <a:avLst/>
          </a:prstGeom>
          <a:noFill/>
          <a:ln>
            <a:noFill/>
          </a:ln>
        </p:spPr>
        <p:txBody>
          <a:bodyPr anchorCtr="0" anchor="b" bIns="16375" lIns="32750" spcFirstLastPara="1" rIns="32750" wrap="square" tIns="16375">
            <a:normAutofit/>
          </a:bodyPr>
          <a:lstStyle>
            <a:lvl1pPr indent="-228600" lvl="0" marL="457200" algn="l">
              <a:spcBef>
                <a:spcPts val="200"/>
              </a:spcBef>
              <a:spcAft>
                <a:spcPts val="0"/>
              </a:spcAft>
              <a:buClr>
                <a:schemeClr val="dk1"/>
              </a:buClr>
              <a:buSzPts val="900"/>
              <a:buNone/>
              <a:defRPr b="1" sz="900"/>
            </a:lvl1pPr>
            <a:lvl2pPr indent="-228600" lvl="1" marL="914400" algn="l">
              <a:spcBef>
                <a:spcPts val="100"/>
              </a:spcBef>
              <a:spcAft>
                <a:spcPts val="0"/>
              </a:spcAft>
              <a:buClr>
                <a:schemeClr val="dk1"/>
              </a:buClr>
              <a:buSzPts val="700"/>
              <a:buNone/>
              <a:defRPr b="1" sz="700"/>
            </a:lvl2pPr>
            <a:lvl3pPr indent="-228600" lvl="2" marL="1371600" algn="l">
              <a:spcBef>
                <a:spcPts val="100"/>
              </a:spcBef>
              <a:spcAft>
                <a:spcPts val="0"/>
              </a:spcAft>
              <a:buClr>
                <a:schemeClr val="dk1"/>
              </a:buClr>
              <a:buSzPts val="600"/>
              <a:buNone/>
              <a:defRPr b="1" sz="600"/>
            </a:lvl3pPr>
            <a:lvl4pPr indent="-228600" lvl="3" marL="1828800" algn="l">
              <a:spcBef>
                <a:spcPts val="100"/>
              </a:spcBef>
              <a:spcAft>
                <a:spcPts val="0"/>
              </a:spcAft>
              <a:buClr>
                <a:schemeClr val="dk1"/>
              </a:buClr>
              <a:buSzPts val="600"/>
              <a:buNone/>
              <a:defRPr b="1" sz="600"/>
            </a:lvl4pPr>
            <a:lvl5pPr indent="-228600" lvl="4" marL="2286000" algn="l">
              <a:spcBef>
                <a:spcPts val="100"/>
              </a:spcBef>
              <a:spcAft>
                <a:spcPts val="0"/>
              </a:spcAft>
              <a:buClr>
                <a:schemeClr val="dk1"/>
              </a:buClr>
              <a:buSzPts val="600"/>
              <a:buNone/>
              <a:defRPr b="1" sz="600"/>
            </a:lvl5pPr>
            <a:lvl6pPr indent="-228600" lvl="5" marL="2743200" algn="l">
              <a:spcBef>
                <a:spcPts val="100"/>
              </a:spcBef>
              <a:spcAft>
                <a:spcPts val="0"/>
              </a:spcAft>
              <a:buClr>
                <a:schemeClr val="dk1"/>
              </a:buClr>
              <a:buSzPts val="600"/>
              <a:buNone/>
              <a:defRPr b="1" sz="600"/>
            </a:lvl6pPr>
            <a:lvl7pPr indent="-228600" lvl="6" marL="3200400" algn="l">
              <a:spcBef>
                <a:spcPts val="100"/>
              </a:spcBef>
              <a:spcAft>
                <a:spcPts val="0"/>
              </a:spcAft>
              <a:buClr>
                <a:schemeClr val="dk1"/>
              </a:buClr>
              <a:buSzPts val="600"/>
              <a:buNone/>
              <a:defRPr b="1" sz="600"/>
            </a:lvl7pPr>
            <a:lvl8pPr indent="-228600" lvl="7" marL="3657600" algn="l">
              <a:spcBef>
                <a:spcPts val="100"/>
              </a:spcBef>
              <a:spcAft>
                <a:spcPts val="0"/>
              </a:spcAft>
              <a:buClr>
                <a:schemeClr val="dk1"/>
              </a:buClr>
              <a:buSzPts val="600"/>
              <a:buNone/>
              <a:defRPr b="1" sz="600"/>
            </a:lvl8pPr>
            <a:lvl9pPr indent="-228600" lvl="8" marL="4114800" algn="l">
              <a:spcBef>
                <a:spcPts val="100"/>
              </a:spcBef>
              <a:spcAft>
                <a:spcPts val="0"/>
              </a:spcAft>
              <a:buClr>
                <a:schemeClr val="dk1"/>
              </a:buClr>
              <a:buSzPts val="600"/>
              <a:buNone/>
              <a:defRPr b="1" sz="600"/>
            </a:lvl9pPr>
          </a:lstStyle>
          <a:p/>
        </p:txBody>
      </p:sp>
      <p:sp>
        <p:nvSpPr>
          <p:cNvPr id="133" name="Google Shape;133;p31"/>
          <p:cNvSpPr txBox="1"/>
          <p:nvPr>
            <p:ph idx="2" type="body"/>
          </p:nvPr>
        </p:nvSpPr>
        <p:spPr>
          <a:xfrm>
            <a:off x="161925" y="797454"/>
            <a:ext cx="1431000" cy="1448700"/>
          </a:xfrm>
          <a:prstGeom prst="rect">
            <a:avLst/>
          </a:prstGeom>
          <a:noFill/>
          <a:ln>
            <a:noFill/>
          </a:ln>
        </p:spPr>
        <p:txBody>
          <a:bodyPr anchorCtr="0" anchor="t" bIns="16375" lIns="32750" spcFirstLastPara="1" rIns="32750" wrap="square" tIns="16375">
            <a:normAutofit/>
          </a:bodyPr>
          <a:lstStyle>
            <a:lvl1pPr indent="-285750" lvl="0" marL="457200" algn="l">
              <a:spcBef>
                <a:spcPts val="200"/>
              </a:spcBef>
              <a:spcAft>
                <a:spcPts val="0"/>
              </a:spcAft>
              <a:buClr>
                <a:schemeClr val="dk1"/>
              </a:buClr>
              <a:buSzPts val="900"/>
              <a:buChar char="•"/>
              <a:defRPr sz="900"/>
            </a:lvl1pPr>
            <a:lvl2pPr indent="-273050" lvl="1" marL="914400" algn="l">
              <a:spcBef>
                <a:spcPts val="100"/>
              </a:spcBef>
              <a:spcAft>
                <a:spcPts val="0"/>
              </a:spcAft>
              <a:buClr>
                <a:schemeClr val="dk1"/>
              </a:buClr>
              <a:buSzPts val="700"/>
              <a:buChar char="–"/>
              <a:defRPr sz="700"/>
            </a:lvl2pPr>
            <a:lvl3pPr indent="-266700" lvl="2" marL="1371600" algn="l">
              <a:spcBef>
                <a:spcPts val="100"/>
              </a:spcBef>
              <a:spcAft>
                <a:spcPts val="0"/>
              </a:spcAft>
              <a:buClr>
                <a:schemeClr val="dk1"/>
              </a:buClr>
              <a:buSzPts val="600"/>
              <a:buChar char="•"/>
              <a:defRPr sz="600"/>
            </a:lvl3pPr>
            <a:lvl4pPr indent="-266700" lvl="3" marL="1828800" algn="l">
              <a:spcBef>
                <a:spcPts val="100"/>
              </a:spcBef>
              <a:spcAft>
                <a:spcPts val="0"/>
              </a:spcAft>
              <a:buClr>
                <a:schemeClr val="dk1"/>
              </a:buClr>
              <a:buSzPts val="600"/>
              <a:buChar char="–"/>
              <a:defRPr sz="600"/>
            </a:lvl4pPr>
            <a:lvl5pPr indent="-266700" lvl="4" marL="2286000" algn="l">
              <a:spcBef>
                <a:spcPts val="100"/>
              </a:spcBef>
              <a:spcAft>
                <a:spcPts val="0"/>
              </a:spcAft>
              <a:buClr>
                <a:schemeClr val="dk1"/>
              </a:buClr>
              <a:buSzPts val="600"/>
              <a:buChar char="»"/>
              <a:defRPr sz="600"/>
            </a:lvl5pPr>
            <a:lvl6pPr indent="-266700" lvl="5" marL="2743200" algn="l">
              <a:spcBef>
                <a:spcPts val="100"/>
              </a:spcBef>
              <a:spcAft>
                <a:spcPts val="0"/>
              </a:spcAft>
              <a:buClr>
                <a:schemeClr val="dk1"/>
              </a:buClr>
              <a:buSzPts val="600"/>
              <a:buChar char="•"/>
              <a:defRPr sz="600"/>
            </a:lvl6pPr>
            <a:lvl7pPr indent="-266700" lvl="6" marL="3200400" algn="l">
              <a:spcBef>
                <a:spcPts val="100"/>
              </a:spcBef>
              <a:spcAft>
                <a:spcPts val="0"/>
              </a:spcAft>
              <a:buClr>
                <a:schemeClr val="dk1"/>
              </a:buClr>
              <a:buSzPts val="600"/>
              <a:buChar char="•"/>
              <a:defRPr sz="600"/>
            </a:lvl7pPr>
            <a:lvl8pPr indent="-266700" lvl="7" marL="3657600" algn="l">
              <a:spcBef>
                <a:spcPts val="100"/>
              </a:spcBef>
              <a:spcAft>
                <a:spcPts val="0"/>
              </a:spcAft>
              <a:buClr>
                <a:schemeClr val="dk1"/>
              </a:buClr>
              <a:buSzPts val="600"/>
              <a:buChar char="•"/>
              <a:defRPr sz="600"/>
            </a:lvl8pPr>
            <a:lvl9pPr indent="-266700" lvl="8" marL="4114800" algn="l">
              <a:spcBef>
                <a:spcPts val="100"/>
              </a:spcBef>
              <a:spcAft>
                <a:spcPts val="0"/>
              </a:spcAft>
              <a:buClr>
                <a:schemeClr val="dk1"/>
              </a:buClr>
              <a:buSzPts val="600"/>
              <a:buChar char="•"/>
              <a:defRPr sz="600"/>
            </a:lvl9pPr>
          </a:lstStyle>
          <a:p/>
        </p:txBody>
      </p:sp>
      <p:sp>
        <p:nvSpPr>
          <p:cNvPr id="134" name="Google Shape;134;p31"/>
          <p:cNvSpPr txBox="1"/>
          <p:nvPr>
            <p:ph idx="3" type="body"/>
          </p:nvPr>
        </p:nvSpPr>
        <p:spPr>
          <a:xfrm>
            <a:off x="1645113" y="562875"/>
            <a:ext cx="1431600" cy="234600"/>
          </a:xfrm>
          <a:prstGeom prst="rect">
            <a:avLst/>
          </a:prstGeom>
          <a:noFill/>
          <a:ln>
            <a:noFill/>
          </a:ln>
        </p:spPr>
        <p:txBody>
          <a:bodyPr anchorCtr="0" anchor="b" bIns="16375" lIns="32750" spcFirstLastPara="1" rIns="32750" wrap="square" tIns="16375">
            <a:normAutofit/>
          </a:bodyPr>
          <a:lstStyle>
            <a:lvl1pPr indent="-228600" lvl="0" marL="457200" algn="l">
              <a:spcBef>
                <a:spcPts val="200"/>
              </a:spcBef>
              <a:spcAft>
                <a:spcPts val="0"/>
              </a:spcAft>
              <a:buClr>
                <a:schemeClr val="dk1"/>
              </a:buClr>
              <a:buSzPts val="900"/>
              <a:buNone/>
              <a:defRPr b="1" sz="900"/>
            </a:lvl1pPr>
            <a:lvl2pPr indent="-228600" lvl="1" marL="914400" algn="l">
              <a:spcBef>
                <a:spcPts val="100"/>
              </a:spcBef>
              <a:spcAft>
                <a:spcPts val="0"/>
              </a:spcAft>
              <a:buClr>
                <a:schemeClr val="dk1"/>
              </a:buClr>
              <a:buSzPts val="700"/>
              <a:buNone/>
              <a:defRPr b="1" sz="700"/>
            </a:lvl2pPr>
            <a:lvl3pPr indent="-228600" lvl="2" marL="1371600" algn="l">
              <a:spcBef>
                <a:spcPts val="100"/>
              </a:spcBef>
              <a:spcAft>
                <a:spcPts val="0"/>
              </a:spcAft>
              <a:buClr>
                <a:schemeClr val="dk1"/>
              </a:buClr>
              <a:buSzPts val="600"/>
              <a:buNone/>
              <a:defRPr b="1" sz="600"/>
            </a:lvl3pPr>
            <a:lvl4pPr indent="-228600" lvl="3" marL="1828800" algn="l">
              <a:spcBef>
                <a:spcPts val="100"/>
              </a:spcBef>
              <a:spcAft>
                <a:spcPts val="0"/>
              </a:spcAft>
              <a:buClr>
                <a:schemeClr val="dk1"/>
              </a:buClr>
              <a:buSzPts val="600"/>
              <a:buNone/>
              <a:defRPr b="1" sz="600"/>
            </a:lvl4pPr>
            <a:lvl5pPr indent="-228600" lvl="4" marL="2286000" algn="l">
              <a:spcBef>
                <a:spcPts val="100"/>
              </a:spcBef>
              <a:spcAft>
                <a:spcPts val="0"/>
              </a:spcAft>
              <a:buClr>
                <a:schemeClr val="dk1"/>
              </a:buClr>
              <a:buSzPts val="600"/>
              <a:buNone/>
              <a:defRPr b="1" sz="600"/>
            </a:lvl5pPr>
            <a:lvl6pPr indent="-228600" lvl="5" marL="2743200" algn="l">
              <a:spcBef>
                <a:spcPts val="100"/>
              </a:spcBef>
              <a:spcAft>
                <a:spcPts val="0"/>
              </a:spcAft>
              <a:buClr>
                <a:schemeClr val="dk1"/>
              </a:buClr>
              <a:buSzPts val="600"/>
              <a:buNone/>
              <a:defRPr b="1" sz="600"/>
            </a:lvl6pPr>
            <a:lvl7pPr indent="-228600" lvl="6" marL="3200400" algn="l">
              <a:spcBef>
                <a:spcPts val="100"/>
              </a:spcBef>
              <a:spcAft>
                <a:spcPts val="0"/>
              </a:spcAft>
              <a:buClr>
                <a:schemeClr val="dk1"/>
              </a:buClr>
              <a:buSzPts val="600"/>
              <a:buNone/>
              <a:defRPr b="1" sz="600"/>
            </a:lvl7pPr>
            <a:lvl8pPr indent="-228600" lvl="7" marL="3657600" algn="l">
              <a:spcBef>
                <a:spcPts val="100"/>
              </a:spcBef>
              <a:spcAft>
                <a:spcPts val="0"/>
              </a:spcAft>
              <a:buClr>
                <a:schemeClr val="dk1"/>
              </a:buClr>
              <a:buSzPts val="600"/>
              <a:buNone/>
              <a:defRPr b="1" sz="600"/>
            </a:lvl8pPr>
            <a:lvl9pPr indent="-228600" lvl="8" marL="4114800" algn="l">
              <a:spcBef>
                <a:spcPts val="100"/>
              </a:spcBef>
              <a:spcAft>
                <a:spcPts val="0"/>
              </a:spcAft>
              <a:buClr>
                <a:schemeClr val="dk1"/>
              </a:buClr>
              <a:buSzPts val="600"/>
              <a:buNone/>
              <a:defRPr b="1" sz="600"/>
            </a:lvl9pPr>
          </a:lstStyle>
          <a:p/>
        </p:txBody>
      </p:sp>
      <p:sp>
        <p:nvSpPr>
          <p:cNvPr id="135" name="Google Shape;135;p31"/>
          <p:cNvSpPr txBox="1"/>
          <p:nvPr>
            <p:ph idx="4" type="body"/>
          </p:nvPr>
        </p:nvSpPr>
        <p:spPr>
          <a:xfrm>
            <a:off x="1645113" y="797454"/>
            <a:ext cx="1431600" cy="1448700"/>
          </a:xfrm>
          <a:prstGeom prst="rect">
            <a:avLst/>
          </a:prstGeom>
          <a:noFill/>
          <a:ln>
            <a:noFill/>
          </a:ln>
        </p:spPr>
        <p:txBody>
          <a:bodyPr anchorCtr="0" anchor="t" bIns="16375" lIns="32750" spcFirstLastPara="1" rIns="32750" wrap="square" tIns="16375">
            <a:normAutofit/>
          </a:bodyPr>
          <a:lstStyle>
            <a:lvl1pPr indent="-285750" lvl="0" marL="457200" algn="l">
              <a:spcBef>
                <a:spcPts val="200"/>
              </a:spcBef>
              <a:spcAft>
                <a:spcPts val="0"/>
              </a:spcAft>
              <a:buClr>
                <a:schemeClr val="dk1"/>
              </a:buClr>
              <a:buSzPts val="900"/>
              <a:buChar char="•"/>
              <a:defRPr sz="900"/>
            </a:lvl1pPr>
            <a:lvl2pPr indent="-273050" lvl="1" marL="914400" algn="l">
              <a:spcBef>
                <a:spcPts val="100"/>
              </a:spcBef>
              <a:spcAft>
                <a:spcPts val="0"/>
              </a:spcAft>
              <a:buClr>
                <a:schemeClr val="dk1"/>
              </a:buClr>
              <a:buSzPts val="700"/>
              <a:buChar char="–"/>
              <a:defRPr sz="700"/>
            </a:lvl2pPr>
            <a:lvl3pPr indent="-266700" lvl="2" marL="1371600" algn="l">
              <a:spcBef>
                <a:spcPts val="100"/>
              </a:spcBef>
              <a:spcAft>
                <a:spcPts val="0"/>
              </a:spcAft>
              <a:buClr>
                <a:schemeClr val="dk1"/>
              </a:buClr>
              <a:buSzPts val="600"/>
              <a:buChar char="•"/>
              <a:defRPr sz="600"/>
            </a:lvl3pPr>
            <a:lvl4pPr indent="-266700" lvl="3" marL="1828800" algn="l">
              <a:spcBef>
                <a:spcPts val="100"/>
              </a:spcBef>
              <a:spcAft>
                <a:spcPts val="0"/>
              </a:spcAft>
              <a:buClr>
                <a:schemeClr val="dk1"/>
              </a:buClr>
              <a:buSzPts val="600"/>
              <a:buChar char="–"/>
              <a:defRPr sz="600"/>
            </a:lvl4pPr>
            <a:lvl5pPr indent="-266700" lvl="4" marL="2286000" algn="l">
              <a:spcBef>
                <a:spcPts val="100"/>
              </a:spcBef>
              <a:spcAft>
                <a:spcPts val="0"/>
              </a:spcAft>
              <a:buClr>
                <a:schemeClr val="dk1"/>
              </a:buClr>
              <a:buSzPts val="600"/>
              <a:buChar char="»"/>
              <a:defRPr sz="600"/>
            </a:lvl5pPr>
            <a:lvl6pPr indent="-266700" lvl="5" marL="2743200" algn="l">
              <a:spcBef>
                <a:spcPts val="100"/>
              </a:spcBef>
              <a:spcAft>
                <a:spcPts val="0"/>
              </a:spcAft>
              <a:buClr>
                <a:schemeClr val="dk1"/>
              </a:buClr>
              <a:buSzPts val="600"/>
              <a:buChar char="•"/>
              <a:defRPr sz="600"/>
            </a:lvl6pPr>
            <a:lvl7pPr indent="-266700" lvl="6" marL="3200400" algn="l">
              <a:spcBef>
                <a:spcPts val="100"/>
              </a:spcBef>
              <a:spcAft>
                <a:spcPts val="0"/>
              </a:spcAft>
              <a:buClr>
                <a:schemeClr val="dk1"/>
              </a:buClr>
              <a:buSzPts val="600"/>
              <a:buChar char="•"/>
              <a:defRPr sz="600"/>
            </a:lvl7pPr>
            <a:lvl8pPr indent="-266700" lvl="7" marL="3657600" algn="l">
              <a:spcBef>
                <a:spcPts val="100"/>
              </a:spcBef>
              <a:spcAft>
                <a:spcPts val="0"/>
              </a:spcAft>
              <a:buClr>
                <a:schemeClr val="dk1"/>
              </a:buClr>
              <a:buSzPts val="600"/>
              <a:buChar char="•"/>
              <a:defRPr sz="600"/>
            </a:lvl8pPr>
            <a:lvl9pPr indent="-266700" lvl="8" marL="4114800" algn="l">
              <a:spcBef>
                <a:spcPts val="100"/>
              </a:spcBef>
              <a:spcAft>
                <a:spcPts val="0"/>
              </a:spcAft>
              <a:buClr>
                <a:schemeClr val="dk1"/>
              </a:buClr>
              <a:buSzPts val="600"/>
              <a:buChar char="•"/>
              <a:defRPr sz="600"/>
            </a:lvl9pPr>
          </a:lstStyle>
          <a:p/>
        </p:txBody>
      </p:sp>
      <p:sp>
        <p:nvSpPr>
          <p:cNvPr id="136" name="Google Shape;136;p31"/>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37" name="Google Shape;137;p31"/>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38" name="Google Shape;138;p31"/>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9" name="Shape 139"/>
        <p:cNvGrpSpPr/>
        <p:nvPr/>
      </p:nvGrpSpPr>
      <p:grpSpPr>
        <a:xfrm>
          <a:off x="0" y="0"/>
          <a:ext cx="0" cy="0"/>
          <a:chOff x="0" y="0"/>
          <a:chExt cx="0" cy="0"/>
        </a:xfrm>
      </p:grpSpPr>
      <p:sp>
        <p:nvSpPr>
          <p:cNvPr id="140" name="Google Shape;140;p32"/>
          <p:cNvSpPr txBox="1"/>
          <p:nvPr>
            <p:ph type="title"/>
          </p:nvPr>
        </p:nvSpPr>
        <p:spPr>
          <a:xfrm>
            <a:off x="161925" y="100701"/>
            <a:ext cx="2914800" cy="4191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600"/>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41" name="Google Shape;141;p32"/>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42" name="Google Shape;142;p32"/>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43" name="Google Shape;143;p32"/>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44" name="Shape 144"/>
        <p:cNvGrpSpPr/>
        <p:nvPr/>
      </p:nvGrpSpPr>
      <p:grpSpPr>
        <a:xfrm>
          <a:off x="0" y="0"/>
          <a:ext cx="0" cy="0"/>
          <a:chOff x="0" y="0"/>
          <a:chExt cx="0" cy="0"/>
        </a:xfrm>
      </p:grpSpPr>
      <p:sp>
        <p:nvSpPr>
          <p:cNvPr id="145" name="Google Shape;145;p33"/>
          <p:cNvSpPr txBox="1"/>
          <p:nvPr>
            <p:ph type="title"/>
          </p:nvPr>
        </p:nvSpPr>
        <p:spPr>
          <a:xfrm>
            <a:off x="161925" y="100118"/>
            <a:ext cx="1065600" cy="426000"/>
          </a:xfrm>
          <a:prstGeom prst="rect">
            <a:avLst/>
          </a:prstGeom>
          <a:noFill/>
          <a:ln>
            <a:noFill/>
          </a:ln>
        </p:spPr>
        <p:txBody>
          <a:bodyPr anchorCtr="0" anchor="b" bIns="16375" lIns="32750" spcFirstLastPara="1" rIns="32750" wrap="square" tIns="16375">
            <a:normAutofit/>
          </a:bodyPr>
          <a:lstStyle>
            <a:lvl1pPr lvl="0" algn="l">
              <a:spcBef>
                <a:spcPts val="0"/>
              </a:spcBef>
              <a:spcAft>
                <a:spcPts val="0"/>
              </a:spcAft>
              <a:buClr>
                <a:schemeClr val="dk1"/>
              </a:buClr>
              <a:buSzPts val="700"/>
              <a:buFont typeface="Calibri"/>
              <a:buNone/>
              <a:defRPr b="1" sz="700"/>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46" name="Google Shape;146;p33"/>
          <p:cNvSpPr txBox="1"/>
          <p:nvPr>
            <p:ph idx="1" type="body"/>
          </p:nvPr>
        </p:nvSpPr>
        <p:spPr>
          <a:xfrm>
            <a:off x="1266164" y="100118"/>
            <a:ext cx="1810500" cy="2146200"/>
          </a:xfrm>
          <a:prstGeom prst="rect">
            <a:avLst/>
          </a:prstGeom>
          <a:noFill/>
          <a:ln>
            <a:noFill/>
          </a:ln>
        </p:spPr>
        <p:txBody>
          <a:bodyPr anchorCtr="0" anchor="t" bIns="16375" lIns="32750" spcFirstLastPara="1" rIns="32750" wrap="square" tIns="16375">
            <a:normAutofit/>
          </a:bodyPr>
          <a:lstStyle>
            <a:lvl1pPr indent="-298450" lvl="0" marL="457200" algn="l">
              <a:spcBef>
                <a:spcPts val="200"/>
              </a:spcBef>
              <a:spcAft>
                <a:spcPts val="0"/>
              </a:spcAft>
              <a:buClr>
                <a:schemeClr val="dk1"/>
              </a:buClr>
              <a:buSzPts val="1100"/>
              <a:buChar char="•"/>
              <a:defRPr sz="11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3050" lvl="3" marL="1828800" algn="l">
              <a:spcBef>
                <a:spcPts val="100"/>
              </a:spcBef>
              <a:spcAft>
                <a:spcPts val="0"/>
              </a:spcAft>
              <a:buClr>
                <a:schemeClr val="dk1"/>
              </a:buClr>
              <a:buSzPts val="700"/>
              <a:buChar char="–"/>
              <a:defRPr sz="700"/>
            </a:lvl4pPr>
            <a:lvl5pPr indent="-273050" lvl="4" marL="2286000" algn="l">
              <a:spcBef>
                <a:spcPts val="100"/>
              </a:spcBef>
              <a:spcAft>
                <a:spcPts val="0"/>
              </a:spcAft>
              <a:buClr>
                <a:schemeClr val="dk1"/>
              </a:buClr>
              <a:buSzPts val="700"/>
              <a:buChar char="»"/>
              <a:defRPr sz="700"/>
            </a:lvl5pPr>
            <a:lvl6pPr indent="-273050" lvl="5" marL="2743200" algn="l">
              <a:spcBef>
                <a:spcPts val="100"/>
              </a:spcBef>
              <a:spcAft>
                <a:spcPts val="0"/>
              </a:spcAft>
              <a:buClr>
                <a:schemeClr val="dk1"/>
              </a:buClr>
              <a:buSzPts val="700"/>
              <a:buChar char="•"/>
              <a:defRPr sz="700"/>
            </a:lvl6pPr>
            <a:lvl7pPr indent="-273050" lvl="6" marL="3200400" algn="l">
              <a:spcBef>
                <a:spcPts val="100"/>
              </a:spcBef>
              <a:spcAft>
                <a:spcPts val="0"/>
              </a:spcAft>
              <a:buClr>
                <a:schemeClr val="dk1"/>
              </a:buClr>
              <a:buSzPts val="700"/>
              <a:buChar char="•"/>
              <a:defRPr sz="700"/>
            </a:lvl7pPr>
            <a:lvl8pPr indent="-273050" lvl="7" marL="3657600" algn="l">
              <a:spcBef>
                <a:spcPts val="100"/>
              </a:spcBef>
              <a:spcAft>
                <a:spcPts val="0"/>
              </a:spcAft>
              <a:buClr>
                <a:schemeClr val="dk1"/>
              </a:buClr>
              <a:buSzPts val="700"/>
              <a:buChar char="•"/>
              <a:defRPr sz="700"/>
            </a:lvl8pPr>
            <a:lvl9pPr indent="-273050" lvl="8" marL="4114800" algn="l">
              <a:spcBef>
                <a:spcPts val="100"/>
              </a:spcBef>
              <a:spcAft>
                <a:spcPts val="0"/>
              </a:spcAft>
              <a:buClr>
                <a:schemeClr val="dk1"/>
              </a:buClr>
              <a:buSzPts val="700"/>
              <a:buChar char="•"/>
              <a:defRPr sz="700"/>
            </a:lvl9pPr>
          </a:lstStyle>
          <a:p/>
        </p:txBody>
      </p:sp>
      <p:sp>
        <p:nvSpPr>
          <p:cNvPr id="147" name="Google Shape;147;p33"/>
          <p:cNvSpPr txBox="1"/>
          <p:nvPr>
            <p:ph idx="2" type="body"/>
          </p:nvPr>
        </p:nvSpPr>
        <p:spPr>
          <a:xfrm>
            <a:off x="161925" y="526203"/>
            <a:ext cx="1065600" cy="1720200"/>
          </a:xfrm>
          <a:prstGeom prst="rect">
            <a:avLst/>
          </a:prstGeom>
          <a:noFill/>
          <a:ln>
            <a:noFill/>
          </a:ln>
        </p:spPr>
        <p:txBody>
          <a:bodyPr anchorCtr="0" anchor="t" bIns="16375" lIns="32750" spcFirstLastPara="1" rIns="32750" wrap="square" tIns="16375">
            <a:normAutofit/>
          </a:bodyPr>
          <a:lstStyle>
            <a:lvl1pPr indent="-228600" lvl="0" marL="457200" algn="l">
              <a:spcBef>
                <a:spcPts val="100"/>
              </a:spcBef>
              <a:spcAft>
                <a:spcPts val="0"/>
              </a:spcAft>
              <a:buClr>
                <a:schemeClr val="dk1"/>
              </a:buClr>
              <a:buSzPts val="500"/>
              <a:buNone/>
              <a:defRPr sz="500"/>
            </a:lvl1pPr>
            <a:lvl2pPr indent="-228600" lvl="1" marL="914400" algn="l">
              <a:spcBef>
                <a:spcPts val="100"/>
              </a:spcBef>
              <a:spcAft>
                <a:spcPts val="0"/>
              </a:spcAft>
              <a:buClr>
                <a:schemeClr val="dk1"/>
              </a:buClr>
              <a:buSzPts val="400"/>
              <a:buNone/>
              <a:defRPr sz="400"/>
            </a:lvl2pPr>
            <a:lvl3pPr indent="-228600" lvl="2" marL="1371600" algn="l">
              <a:spcBef>
                <a:spcPts val="100"/>
              </a:spcBef>
              <a:spcAft>
                <a:spcPts val="0"/>
              </a:spcAft>
              <a:buClr>
                <a:schemeClr val="dk1"/>
              </a:buClr>
              <a:buSzPts val="400"/>
              <a:buNone/>
              <a:defRPr sz="400"/>
            </a:lvl3pPr>
            <a:lvl4pPr indent="-228600" lvl="3" marL="1828800" algn="l">
              <a:spcBef>
                <a:spcPts val="100"/>
              </a:spcBef>
              <a:spcAft>
                <a:spcPts val="0"/>
              </a:spcAft>
              <a:buClr>
                <a:schemeClr val="dk1"/>
              </a:buClr>
              <a:buSzPts val="300"/>
              <a:buNone/>
              <a:defRPr sz="300"/>
            </a:lvl4pPr>
            <a:lvl5pPr indent="-228600" lvl="4" marL="2286000" algn="l">
              <a:spcBef>
                <a:spcPts val="100"/>
              </a:spcBef>
              <a:spcAft>
                <a:spcPts val="0"/>
              </a:spcAft>
              <a:buClr>
                <a:schemeClr val="dk1"/>
              </a:buClr>
              <a:buSzPts val="300"/>
              <a:buNone/>
              <a:defRPr sz="300"/>
            </a:lvl5pPr>
            <a:lvl6pPr indent="-228600" lvl="5" marL="2743200" algn="l">
              <a:spcBef>
                <a:spcPts val="100"/>
              </a:spcBef>
              <a:spcAft>
                <a:spcPts val="0"/>
              </a:spcAft>
              <a:buClr>
                <a:schemeClr val="dk1"/>
              </a:buClr>
              <a:buSzPts val="300"/>
              <a:buNone/>
              <a:defRPr sz="300"/>
            </a:lvl6pPr>
            <a:lvl7pPr indent="-228600" lvl="6" marL="3200400" algn="l">
              <a:spcBef>
                <a:spcPts val="100"/>
              </a:spcBef>
              <a:spcAft>
                <a:spcPts val="0"/>
              </a:spcAft>
              <a:buClr>
                <a:schemeClr val="dk1"/>
              </a:buClr>
              <a:buSzPts val="300"/>
              <a:buNone/>
              <a:defRPr sz="300"/>
            </a:lvl7pPr>
            <a:lvl8pPr indent="-228600" lvl="7" marL="3657600" algn="l">
              <a:spcBef>
                <a:spcPts val="100"/>
              </a:spcBef>
              <a:spcAft>
                <a:spcPts val="0"/>
              </a:spcAft>
              <a:buClr>
                <a:schemeClr val="dk1"/>
              </a:buClr>
              <a:buSzPts val="300"/>
              <a:buNone/>
              <a:defRPr sz="300"/>
            </a:lvl8pPr>
            <a:lvl9pPr indent="-228600" lvl="8" marL="4114800" algn="l">
              <a:spcBef>
                <a:spcPts val="100"/>
              </a:spcBef>
              <a:spcAft>
                <a:spcPts val="0"/>
              </a:spcAft>
              <a:buClr>
                <a:schemeClr val="dk1"/>
              </a:buClr>
              <a:buSzPts val="300"/>
              <a:buNone/>
              <a:defRPr sz="300"/>
            </a:lvl9pPr>
          </a:lstStyle>
          <a:p/>
        </p:txBody>
      </p:sp>
      <p:sp>
        <p:nvSpPr>
          <p:cNvPr id="148" name="Google Shape;148;p33"/>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49" name="Google Shape;149;p33"/>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50" name="Google Shape;150;p33"/>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51" name="Shape 151"/>
        <p:cNvGrpSpPr/>
        <p:nvPr/>
      </p:nvGrpSpPr>
      <p:grpSpPr>
        <a:xfrm>
          <a:off x="0" y="0"/>
          <a:ext cx="0" cy="0"/>
          <a:chOff x="0" y="0"/>
          <a:chExt cx="0" cy="0"/>
        </a:xfrm>
      </p:grpSpPr>
      <p:sp>
        <p:nvSpPr>
          <p:cNvPr id="152" name="Google Shape;152;p34"/>
          <p:cNvSpPr txBox="1"/>
          <p:nvPr>
            <p:ph type="title"/>
          </p:nvPr>
        </p:nvSpPr>
        <p:spPr>
          <a:xfrm>
            <a:off x="634769" y="1760220"/>
            <a:ext cx="1943100" cy="207900"/>
          </a:xfrm>
          <a:prstGeom prst="rect">
            <a:avLst/>
          </a:prstGeom>
          <a:noFill/>
          <a:ln>
            <a:noFill/>
          </a:ln>
        </p:spPr>
        <p:txBody>
          <a:bodyPr anchorCtr="0" anchor="b" bIns="16375" lIns="32750" spcFirstLastPara="1" rIns="32750" wrap="square" tIns="16375">
            <a:normAutofit/>
          </a:bodyPr>
          <a:lstStyle>
            <a:lvl1pPr lvl="0" algn="l">
              <a:spcBef>
                <a:spcPts val="0"/>
              </a:spcBef>
              <a:spcAft>
                <a:spcPts val="0"/>
              </a:spcAft>
              <a:buClr>
                <a:schemeClr val="dk1"/>
              </a:buClr>
              <a:buSzPts val="700"/>
              <a:buFont typeface="Calibri"/>
              <a:buNone/>
              <a:defRPr b="1" sz="700"/>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53" name="Google Shape;153;p34"/>
          <p:cNvSpPr/>
          <p:nvPr>
            <p:ph idx="2" type="pic"/>
          </p:nvPr>
        </p:nvSpPr>
        <p:spPr>
          <a:xfrm>
            <a:off x="634769" y="224684"/>
            <a:ext cx="1943100" cy="1508700"/>
          </a:xfrm>
          <a:prstGeom prst="rect">
            <a:avLst/>
          </a:prstGeom>
          <a:noFill/>
          <a:ln>
            <a:noFill/>
          </a:ln>
        </p:spPr>
      </p:sp>
      <p:sp>
        <p:nvSpPr>
          <p:cNvPr id="154" name="Google Shape;154;p34"/>
          <p:cNvSpPr txBox="1"/>
          <p:nvPr>
            <p:ph idx="1" type="body"/>
          </p:nvPr>
        </p:nvSpPr>
        <p:spPr>
          <a:xfrm>
            <a:off x="634769" y="1968024"/>
            <a:ext cx="1943100" cy="295200"/>
          </a:xfrm>
          <a:prstGeom prst="rect">
            <a:avLst/>
          </a:prstGeom>
          <a:noFill/>
          <a:ln>
            <a:noFill/>
          </a:ln>
        </p:spPr>
        <p:txBody>
          <a:bodyPr anchorCtr="0" anchor="t" bIns="16375" lIns="32750" spcFirstLastPara="1" rIns="32750" wrap="square" tIns="16375">
            <a:normAutofit/>
          </a:bodyPr>
          <a:lstStyle>
            <a:lvl1pPr indent="-228600" lvl="0" marL="457200" algn="l">
              <a:spcBef>
                <a:spcPts val="100"/>
              </a:spcBef>
              <a:spcAft>
                <a:spcPts val="0"/>
              </a:spcAft>
              <a:buClr>
                <a:schemeClr val="dk1"/>
              </a:buClr>
              <a:buSzPts val="500"/>
              <a:buNone/>
              <a:defRPr sz="500"/>
            </a:lvl1pPr>
            <a:lvl2pPr indent="-228600" lvl="1" marL="914400" algn="l">
              <a:spcBef>
                <a:spcPts val="100"/>
              </a:spcBef>
              <a:spcAft>
                <a:spcPts val="0"/>
              </a:spcAft>
              <a:buClr>
                <a:schemeClr val="dk1"/>
              </a:buClr>
              <a:buSzPts val="400"/>
              <a:buNone/>
              <a:defRPr sz="400"/>
            </a:lvl2pPr>
            <a:lvl3pPr indent="-228600" lvl="2" marL="1371600" algn="l">
              <a:spcBef>
                <a:spcPts val="100"/>
              </a:spcBef>
              <a:spcAft>
                <a:spcPts val="0"/>
              </a:spcAft>
              <a:buClr>
                <a:schemeClr val="dk1"/>
              </a:buClr>
              <a:buSzPts val="400"/>
              <a:buNone/>
              <a:defRPr sz="400"/>
            </a:lvl3pPr>
            <a:lvl4pPr indent="-228600" lvl="3" marL="1828800" algn="l">
              <a:spcBef>
                <a:spcPts val="100"/>
              </a:spcBef>
              <a:spcAft>
                <a:spcPts val="0"/>
              </a:spcAft>
              <a:buClr>
                <a:schemeClr val="dk1"/>
              </a:buClr>
              <a:buSzPts val="300"/>
              <a:buNone/>
              <a:defRPr sz="300"/>
            </a:lvl4pPr>
            <a:lvl5pPr indent="-228600" lvl="4" marL="2286000" algn="l">
              <a:spcBef>
                <a:spcPts val="100"/>
              </a:spcBef>
              <a:spcAft>
                <a:spcPts val="0"/>
              </a:spcAft>
              <a:buClr>
                <a:schemeClr val="dk1"/>
              </a:buClr>
              <a:buSzPts val="300"/>
              <a:buNone/>
              <a:defRPr sz="300"/>
            </a:lvl5pPr>
            <a:lvl6pPr indent="-228600" lvl="5" marL="2743200" algn="l">
              <a:spcBef>
                <a:spcPts val="100"/>
              </a:spcBef>
              <a:spcAft>
                <a:spcPts val="0"/>
              </a:spcAft>
              <a:buClr>
                <a:schemeClr val="dk1"/>
              </a:buClr>
              <a:buSzPts val="300"/>
              <a:buNone/>
              <a:defRPr sz="300"/>
            </a:lvl6pPr>
            <a:lvl7pPr indent="-228600" lvl="6" marL="3200400" algn="l">
              <a:spcBef>
                <a:spcPts val="100"/>
              </a:spcBef>
              <a:spcAft>
                <a:spcPts val="0"/>
              </a:spcAft>
              <a:buClr>
                <a:schemeClr val="dk1"/>
              </a:buClr>
              <a:buSzPts val="300"/>
              <a:buNone/>
              <a:defRPr sz="300"/>
            </a:lvl7pPr>
            <a:lvl8pPr indent="-228600" lvl="7" marL="3657600" algn="l">
              <a:spcBef>
                <a:spcPts val="100"/>
              </a:spcBef>
              <a:spcAft>
                <a:spcPts val="0"/>
              </a:spcAft>
              <a:buClr>
                <a:schemeClr val="dk1"/>
              </a:buClr>
              <a:buSzPts val="300"/>
              <a:buNone/>
              <a:defRPr sz="300"/>
            </a:lvl8pPr>
            <a:lvl9pPr indent="-228600" lvl="8" marL="4114800" algn="l">
              <a:spcBef>
                <a:spcPts val="100"/>
              </a:spcBef>
              <a:spcAft>
                <a:spcPts val="0"/>
              </a:spcAft>
              <a:buClr>
                <a:schemeClr val="dk1"/>
              </a:buClr>
              <a:buSzPts val="300"/>
              <a:buNone/>
              <a:defRPr sz="300"/>
            </a:lvl9pPr>
          </a:lstStyle>
          <a:p/>
        </p:txBody>
      </p:sp>
      <p:sp>
        <p:nvSpPr>
          <p:cNvPr id="155" name="Google Shape;155;p34"/>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56" name="Google Shape;156;p34"/>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57" name="Google Shape;157;p34"/>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58" name="Shape 158"/>
        <p:cNvGrpSpPr/>
        <p:nvPr/>
      </p:nvGrpSpPr>
      <p:grpSpPr>
        <a:xfrm>
          <a:off x="0" y="0"/>
          <a:ext cx="0" cy="0"/>
          <a:chOff x="0" y="0"/>
          <a:chExt cx="0" cy="0"/>
        </a:xfrm>
      </p:grpSpPr>
      <p:sp>
        <p:nvSpPr>
          <p:cNvPr id="159" name="Google Shape;159;p35"/>
          <p:cNvSpPr txBox="1"/>
          <p:nvPr>
            <p:ph type="title"/>
          </p:nvPr>
        </p:nvSpPr>
        <p:spPr>
          <a:xfrm>
            <a:off x="161925" y="100701"/>
            <a:ext cx="2914800" cy="4191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600"/>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60" name="Google Shape;160;p35"/>
          <p:cNvSpPr txBox="1"/>
          <p:nvPr>
            <p:ph idx="1" type="body"/>
          </p:nvPr>
        </p:nvSpPr>
        <p:spPr>
          <a:xfrm rot="5400000">
            <a:off x="789525" y="-40710"/>
            <a:ext cx="1659600" cy="2914500"/>
          </a:xfrm>
          <a:prstGeom prst="rect">
            <a:avLst/>
          </a:prstGeom>
          <a:noFill/>
          <a:ln>
            <a:noFill/>
          </a:ln>
        </p:spPr>
        <p:txBody>
          <a:bodyPr anchorCtr="0" anchor="t" bIns="16375" lIns="32750" spcFirstLastPara="1" rIns="32750" wrap="square" tIns="16375">
            <a:normAutofit/>
          </a:bodyPr>
          <a:lstStyle>
            <a:lvl1pPr indent="-266700" lvl="0" marL="457200" algn="l">
              <a:spcBef>
                <a:spcPts val="100"/>
              </a:spcBef>
              <a:spcAft>
                <a:spcPts val="0"/>
              </a:spcAft>
              <a:buClr>
                <a:schemeClr val="dk1"/>
              </a:buClr>
              <a:buSzPts val="600"/>
              <a:buChar char="•"/>
              <a:defRPr/>
            </a:lvl1pPr>
            <a:lvl2pPr indent="-266700" lvl="1" marL="914400" algn="l">
              <a:spcBef>
                <a:spcPts val="100"/>
              </a:spcBef>
              <a:spcAft>
                <a:spcPts val="0"/>
              </a:spcAft>
              <a:buClr>
                <a:schemeClr val="dk1"/>
              </a:buClr>
              <a:buSzPts val="600"/>
              <a:buChar char="–"/>
              <a:defRPr/>
            </a:lvl2pPr>
            <a:lvl3pPr indent="-266700" lvl="2" marL="1371600" algn="l">
              <a:spcBef>
                <a:spcPts val="100"/>
              </a:spcBef>
              <a:spcAft>
                <a:spcPts val="0"/>
              </a:spcAft>
              <a:buClr>
                <a:schemeClr val="dk1"/>
              </a:buClr>
              <a:buSzPts val="600"/>
              <a:buChar char="•"/>
              <a:defRPr/>
            </a:lvl3pPr>
            <a:lvl4pPr indent="-266700" lvl="3" marL="1828800" algn="l">
              <a:spcBef>
                <a:spcPts val="100"/>
              </a:spcBef>
              <a:spcAft>
                <a:spcPts val="0"/>
              </a:spcAft>
              <a:buClr>
                <a:schemeClr val="dk1"/>
              </a:buClr>
              <a:buSzPts val="600"/>
              <a:buChar char="–"/>
              <a:defRPr/>
            </a:lvl4pPr>
            <a:lvl5pPr indent="-266700" lvl="4" marL="2286000" algn="l">
              <a:spcBef>
                <a:spcPts val="100"/>
              </a:spcBef>
              <a:spcAft>
                <a:spcPts val="0"/>
              </a:spcAft>
              <a:buClr>
                <a:schemeClr val="dk1"/>
              </a:buClr>
              <a:buSzPts val="600"/>
              <a:buChar char="»"/>
              <a:defRPr/>
            </a:lvl5pPr>
            <a:lvl6pPr indent="-266700" lvl="5" marL="2743200" algn="l">
              <a:spcBef>
                <a:spcPts val="100"/>
              </a:spcBef>
              <a:spcAft>
                <a:spcPts val="0"/>
              </a:spcAft>
              <a:buClr>
                <a:schemeClr val="dk1"/>
              </a:buClr>
              <a:buSzPts val="600"/>
              <a:buChar char="•"/>
              <a:defRPr/>
            </a:lvl6pPr>
            <a:lvl7pPr indent="-266700" lvl="6" marL="3200400" algn="l">
              <a:spcBef>
                <a:spcPts val="100"/>
              </a:spcBef>
              <a:spcAft>
                <a:spcPts val="0"/>
              </a:spcAft>
              <a:buClr>
                <a:schemeClr val="dk1"/>
              </a:buClr>
              <a:buSzPts val="600"/>
              <a:buChar char="•"/>
              <a:defRPr/>
            </a:lvl7pPr>
            <a:lvl8pPr indent="-266700" lvl="7" marL="3657600" algn="l">
              <a:spcBef>
                <a:spcPts val="100"/>
              </a:spcBef>
              <a:spcAft>
                <a:spcPts val="0"/>
              </a:spcAft>
              <a:buClr>
                <a:schemeClr val="dk1"/>
              </a:buClr>
              <a:buSzPts val="600"/>
              <a:buChar char="•"/>
              <a:defRPr/>
            </a:lvl8pPr>
            <a:lvl9pPr indent="-266700" lvl="8" marL="4114800" algn="l">
              <a:spcBef>
                <a:spcPts val="100"/>
              </a:spcBef>
              <a:spcAft>
                <a:spcPts val="0"/>
              </a:spcAft>
              <a:buClr>
                <a:schemeClr val="dk1"/>
              </a:buClr>
              <a:buSzPts val="600"/>
              <a:buChar char="•"/>
              <a:defRPr/>
            </a:lvl9pPr>
          </a:lstStyle>
          <a:p/>
        </p:txBody>
      </p:sp>
      <p:sp>
        <p:nvSpPr>
          <p:cNvPr id="161" name="Google Shape;161;p35"/>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62" name="Google Shape;162;p35"/>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63" name="Google Shape;163;p35"/>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64" name="Shape 164"/>
        <p:cNvGrpSpPr/>
        <p:nvPr/>
      </p:nvGrpSpPr>
      <p:grpSpPr>
        <a:xfrm>
          <a:off x="0" y="0"/>
          <a:ext cx="0" cy="0"/>
          <a:chOff x="0" y="0"/>
          <a:chExt cx="0" cy="0"/>
        </a:xfrm>
      </p:grpSpPr>
      <p:sp>
        <p:nvSpPr>
          <p:cNvPr id="165" name="Google Shape;165;p36"/>
          <p:cNvSpPr txBox="1"/>
          <p:nvPr>
            <p:ph type="title"/>
          </p:nvPr>
        </p:nvSpPr>
        <p:spPr>
          <a:xfrm rot="5400000">
            <a:off x="1639425" y="809151"/>
            <a:ext cx="2145600" cy="728700"/>
          </a:xfrm>
          <a:prstGeom prst="rect">
            <a:avLst/>
          </a:prstGeom>
          <a:noFill/>
          <a:ln>
            <a:noFill/>
          </a:ln>
        </p:spPr>
        <p:txBody>
          <a:bodyPr anchorCtr="0" anchor="ctr" bIns="16375" lIns="32750" spcFirstLastPara="1" rIns="32750" wrap="square" tIns="16375">
            <a:normAutofit/>
          </a:bodyPr>
          <a:lstStyle>
            <a:lvl1pPr lvl="0" algn="ctr">
              <a:spcBef>
                <a:spcPts val="0"/>
              </a:spcBef>
              <a:spcAft>
                <a:spcPts val="0"/>
              </a:spcAft>
              <a:buClr>
                <a:schemeClr val="dk1"/>
              </a:buClr>
              <a:buSzPts val="600"/>
              <a:buNone/>
              <a:defRPr/>
            </a:lvl1pPr>
            <a:lvl2pPr lvl="1">
              <a:spcBef>
                <a:spcPts val="0"/>
              </a:spcBef>
              <a:spcAft>
                <a:spcPts val="0"/>
              </a:spcAft>
              <a:buSzPts val="500"/>
              <a:buNone/>
              <a:defRPr/>
            </a:lvl2pPr>
            <a:lvl3pPr lvl="2">
              <a:spcBef>
                <a:spcPts val="0"/>
              </a:spcBef>
              <a:spcAft>
                <a:spcPts val="0"/>
              </a:spcAft>
              <a:buSzPts val="500"/>
              <a:buNone/>
              <a:defRPr/>
            </a:lvl3pPr>
            <a:lvl4pPr lvl="3">
              <a:spcBef>
                <a:spcPts val="0"/>
              </a:spcBef>
              <a:spcAft>
                <a:spcPts val="0"/>
              </a:spcAft>
              <a:buSzPts val="500"/>
              <a:buNone/>
              <a:defRPr/>
            </a:lvl4pPr>
            <a:lvl5pPr lvl="4">
              <a:spcBef>
                <a:spcPts val="0"/>
              </a:spcBef>
              <a:spcAft>
                <a:spcPts val="0"/>
              </a:spcAft>
              <a:buSzPts val="500"/>
              <a:buNone/>
              <a:defRPr/>
            </a:lvl5pPr>
            <a:lvl6pPr lvl="5">
              <a:spcBef>
                <a:spcPts val="0"/>
              </a:spcBef>
              <a:spcAft>
                <a:spcPts val="0"/>
              </a:spcAft>
              <a:buSzPts val="500"/>
              <a:buNone/>
              <a:defRPr/>
            </a:lvl6pPr>
            <a:lvl7pPr lvl="6">
              <a:spcBef>
                <a:spcPts val="0"/>
              </a:spcBef>
              <a:spcAft>
                <a:spcPts val="0"/>
              </a:spcAft>
              <a:buSzPts val="500"/>
              <a:buNone/>
              <a:defRPr/>
            </a:lvl7pPr>
            <a:lvl8pPr lvl="7">
              <a:spcBef>
                <a:spcPts val="0"/>
              </a:spcBef>
              <a:spcAft>
                <a:spcPts val="0"/>
              </a:spcAft>
              <a:buSzPts val="500"/>
              <a:buNone/>
              <a:defRPr/>
            </a:lvl8pPr>
            <a:lvl9pPr lvl="8">
              <a:spcBef>
                <a:spcPts val="0"/>
              </a:spcBef>
              <a:spcAft>
                <a:spcPts val="0"/>
              </a:spcAft>
              <a:buSzPts val="500"/>
              <a:buNone/>
              <a:defRPr/>
            </a:lvl9pPr>
          </a:lstStyle>
          <a:p/>
        </p:txBody>
      </p:sp>
      <p:sp>
        <p:nvSpPr>
          <p:cNvPr id="166" name="Google Shape;166;p36"/>
          <p:cNvSpPr txBox="1"/>
          <p:nvPr>
            <p:ph idx="1" type="body"/>
          </p:nvPr>
        </p:nvSpPr>
        <p:spPr>
          <a:xfrm rot="5400000">
            <a:off x="155088" y="107451"/>
            <a:ext cx="2145600" cy="2132100"/>
          </a:xfrm>
          <a:prstGeom prst="rect">
            <a:avLst/>
          </a:prstGeom>
          <a:noFill/>
          <a:ln>
            <a:noFill/>
          </a:ln>
        </p:spPr>
        <p:txBody>
          <a:bodyPr anchorCtr="0" anchor="t" bIns="16375" lIns="32750" spcFirstLastPara="1" rIns="32750" wrap="square" tIns="16375">
            <a:normAutofit/>
          </a:bodyPr>
          <a:lstStyle>
            <a:lvl1pPr indent="-266700" lvl="0" marL="457200" algn="l">
              <a:spcBef>
                <a:spcPts val="100"/>
              </a:spcBef>
              <a:spcAft>
                <a:spcPts val="0"/>
              </a:spcAft>
              <a:buClr>
                <a:schemeClr val="dk1"/>
              </a:buClr>
              <a:buSzPts val="600"/>
              <a:buChar char="•"/>
              <a:defRPr/>
            </a:lvl1pPr>
            <a:lvl2pPr indent="-266700" lvl="1" marL="914400" algn="l">
              <a:spcBef>
                <a:spcPts val="100"/>
              </a:spcBef>
              <a:spcAft>
                <a:spcPts val="0"/>
              </a:spcAft>
              <a:buClr>
                <a:schemeClr val="dk1"/>
              </a:buClr>
              <a:buSzPts val="600"/>
              <a:buChar char="–"/>
              <a:defRPr/>
            </a:lvl2pPr>
            <a:lvl3pPr indent="-266700" lvl="2" marL="1371600" algn="l">
              <a:spcBef>
                <a:spcPts val="100"/>
              </a:spcBef>
              <a:spcAft>
                <a:spcPts val="0"/>
              </a:spcAft>
              <a:buClr>
                <a:schemeClr val="dk1"/>
              </a:buClr>
              <a:buSzPts val="600"/>
              <a:buChar char="•"/>
              <a:defRPr/>
            </a:lvl3pPr>
            <a:lvl4pPr indent="-266700" lvl="3" marL="1828800" algn="l">
              <a:spcBef>
                <a:spcPts val="100"/>
              </a:spcBef>
              <a:spcAft>
                <a:spcPts val="0"/>
              </a:spcAft>
              <a:buClr>
                <a:schemeClr val="dk1"/>
              </a:buClr>
              <a:buSzPts val="600"/>
              <a:buChar char="–"/>
              <a:defRPr/>
            </a:lvl4pPr>
            <a:lvl5pPr indent="-266700" lvl="4" marL="2286000" algn="l">
              <a:spcBef>
                <a:spcPts val="100"/>
              </a:spcBef>
              <a:spcAft>
                <a:spcPts val="0"/>
              </a:spcAft>
              <a:buClr>
                <a:schemeClr val="dk1"/>
              </a:buClr>
              <a:buSzPts val="600"/>
              <a:buChar char="»"/>
              <a:defRPr/>
            </a:lvl5pPr>
            <a:lvl6pPr indent="-266700" lvl="5" marL="2743200" algn="l">
              <a:spcBef>
                <a:spcPts val="100"/>
              </a:spcBef>
              <a:spcAft>
                <a:spcPts val="0"/>
              </a:spcAft>
              <a:buClr>
                <a:schemeClr val="dk1"/>
              </a:buClr>
              <a:buSzPts val="600"/>
              <a:buChar char="•"/>
              <a:defRPr/>
            </a:lvl6pPr>
            <a:lvl7pPr indent="-266700" lvl="6" marL="3200400" algn="l">
              <a:spcBef>
                <a:spcPts val="100"/>
              </a:spcBef>
              <a:spcAft>
                <a:spcPts val="0"/>
              </a:spcAft>
              <a:buClr>
                <a:schemeClr val="dk1"/>
              </a:buClr>
              <a:buSzPts val="600"/>
              <a:buChar char="•"/>
              <a:defRPr/>
            </a:lvl7pPr>
            <a:lvl8pPr indent="-266700" lvl="7" marL="3657600" algn="l">
              <a:spcBef>
                <a:spcPts val="100"/>
              </a:spcBef>
              <a:spcAft>
                <a:spcPts val="0"/>
              </a:spcAft>
              <a:buClr>
                <a:schemeClr val="dk1"/>
              </a:buClr>
              <a:buSzPts val="600"/>
              <a:buChar char="•"/>
              <a:defRPr/>
            </a:lvl8pPr>
            <a:lvl9pPr indent="-266700" lvl="8" marL="4114800" algn="l">
              <a:spcBef>
                <a:spcPts val="100"/>
              </a:spcBef>
              <a:spcAft>
                <a:spcPts val="0"/>
              </a:spcAft>
              <a:buClr>
                <a:schemeClr val="dk1"/>
              </a:buClr>
              <a:buSzPts val="600"/>
              <a:buChar char="•"/>
              <a:defRPr/>
            </a:lvl9pPr>
          </a:lstStyle>
          <a:p/>
        </p:txBody>
      </p:sp>
      <p:sp>
        <p:nvSpPr>
          <p:cNvPr id="167" name="Google Shape;167;p36"/>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algn="l">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68" name="Google Shape;168;p36"/>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algn="ctr">
              <a:spcBef>
                <a:spcPts val="0"/>
              </a:spcBef>
              <a:spcAft>
                <a:spcPts val="0"/>
              </a:spcAft>
              <a:buSzPts val="500"/>
              <a:buNone/>
              <a:defRPr/>
            </a:lvl1pPr>
            <a:lvl2pPr lvl="1" algn="l">
              <a:spcBef>
                <a:spcPts val="0"/>
              </a:spcBef>
              <a:spcAft>
                <a:spcPts val="0"/>
              </a:spcAft>
              <a:buSzPts val="500"/>
              <a:buNone/>
              <a:defRPr/>
            </a:lvl2pPr>
            <a:lvl3pPr lvl="2" algn="l">
              <a:spcBef>
                <a:spcPts val="0"/>
              </a:spcBef>
              <a:spcAft>
                <a:spcPts val="0"/>
              </a:spcAft>
              <a:buSzPts val="500"/>
              <a:buNone/>
              <a:defRPr/>
            </a:lvl3pPr>
            <a:lvl4pPr lvl="3" algn="l">
              <a:spcBef>
                <a:spcPts val="0"/>
              </a:spcBef>
              <a:spcAft>
                <a:spcPts val="0"/>
              </a:spcAft>
              <a:buSzPts val="500"/>
              <a:buNone/>
              <a:defRPr/>
            </a:lvl4pPr>
            <a:lvl5pPr lvl="4" algn="l">
              <a:spcBef>
                <a:spcPts val="0"/>
              </a:spcBef>
              <a:spcAft>
                <a:spcPts val="0"/>
              </a:spcAft>
              <a:buSzPts val="500"/>
              <a:buNone/>
              <a:defRPr/>
            </a:lvl5pPr>
            <a:lvl6pPr lvl="5" algn="l">
              <a:spcBef>
                <a:spcPts val="0"/>
              </a:spcBef>
              <a:spcAft>
                <a:spcPts val="0"/>
              </a:spcAft>
              <a:buSzPts val="500"/>
              <a:buNone/>
              <a:defRPr/>
            </a:lvl6pPr>
            <a:lvl7pPr lvl="6" algn="l">
              <a:spcBef>
                <a:spcPts val="0"/>
              </a:spcBef>
              <a:spcAft>
                <a:spcPts val="0"/>
              </a:spcAft>
              <a:buSzPts val="500"/>
              <a:buNone/>
              <a:defRPr/>
            </a:lvl7pPr>
            <a:lvl8pPr lvl="7" algn="l">
              <a:spcBef>
                <a:spcPts val="0"/>
              </a:spcBef>
              <a:spcAft>
                <a:spcPts val="0"/>
              </a:spcAft>
              <a:buSzPts val="500"/>
              <a:buNone/>
              <a:defRPr/>
            </a:lvl8pPr>
            <a:lvl9pPr lvl="8" algn="l">
              <a:spcBef>
                <a:spcPts val="0"/>
              </a:spcBef>
              <a:spcAft>
                <a:spcPts val="0"/>
              </a:spcAft>
              <a:buSzPts val="500"/>
              <a:buNone/>
              <a:defRPr/>
            </a:lvl9pPr>
          </a:lstStyle>
          <a:p/>
        </p:txBody>
      </p:sp>
      <p:sp>
        <p:nvSpPr>
          <p:cNvPr id="169" name="Google Shape;169;p36"/>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74" name="Shape 174"/>
        <p:cNvGrpSpPr/>
        <p:nvPr/>
      </p:nvGrpSpPr>
      <p:grpSpPr>
        <a:xfrm>
          <a:off x="0" y="0"/>
          <a:ext cx="0" cy="0"/>
          <a:chOff x="0" y="0"/>
          <a:chExt cx="0" cy="0"/>
        </a:xfrm>
      </p:grpSpPr>
      <p:sp>
        <p:nvSpPr>
          <p:cNvPr id="175" name="Google Shape;17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76" name="Google Shape;17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77" name="Google Shape;17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8" name="Shape 178"/>
        <p:cNvGrpSpPr/>
        <p:nvPr/>
      </p:nvGrpSpPr>
      <p:grpSpPr>
        <a:xfrm>
          <a:off x="0" y="0"/>
          <a:ext cx="0" cy="0"/>
          <a:chOff x="0" y="0"/>
          <a:chExt cx="0" cy="0"/>
        </a:xfrm>
      </p:grpSpPr>
      <p:sp>
        <p:nvSpPr>
          <p:cNvPr id="179" name="Google Shape;17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80" name="Google Shape;18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1" name="Shape 181"/>
        <p:cNvGrpSpPr/>
        <p:nvPr/>
      </p:nvGrpSpPr>
      <p:grpSpPr>
        <a:xfrm>
          <a:off x="0" y="0"/>
          <a:ext cx="0" cy="0"/>
          <a:chOff x="0" y="0"/>
          <a:chExt cx="0" cy="0"/>
        </a:xfrm>
      </p:grpSpPr>
      <p:sp>
        <p:nvSpPr>
          <p:cNvPr id="182" name="Google Shape;18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3" name="Google Shape;18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84" name="Google Shape;18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5" name="Shape 185"/>
        <p:cNvGrpSpPr/>
        <p:nvPr/>
      </p:nvGrpSpPr>
      <p:grpSpPr>
        <a:xfrm>
          <a:off x="0" y="0"/>
          <a:ext cx="0" cy="0"/>
          <a:chOff x="0" y="0"/>
          <a:chExt cx="0" cy="0"/>
        </a:xfrm>
      </p:grpSpPr>
      <p:sp>
        <p:nvSpPr>
          <p:cNvPr id="186" name="Google Shape;18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7" name="Google Shape;18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88" name="Google Shape;18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89" name="Google Shape;18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0" name="Shape 190"/>
        <p:cNvGrpSpPr/>
        <p:nvPr/>
      </p:nvGrpSpPr>
      <p:grpSpPr>
        <a:xfrm>
          <a:off x="0" y="0"/>
          <a:ext cx="0" cy="0"/>
          <a:chOff x="0" y="0"/>
          <a:chExt cx="0" cy="0"/>
        </a:xfrm>
      </p:grpSpPr>
      <p:sp>
        <p:nvSpPr>
          <p:cNvPr id="191" name="Google Shape;19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2" name="Google Shape;19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93" name="Shape 193"/>
        <p:cNvGrpSpPr/>
        <p:nvPr/>
      </p:nvGrpSpPr>
      <p:grpSpPr>
        <a:xfrm>
          <a:off x="0" y="0"/>
          <a:ext cx="0" cy="0"/>
          <a:chOff x="0" y="0"/>
          <a:chExt cx="0" cy="0"/>
        </a:xfrm>
      </p:grpSpPr>
      <p:sp>
        <p:nvSpPr>
          <p:cNvPr id="194" name="Google Shape;19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95" name="Google Shape;19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96" name="Google Shape;19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97" name="Shape 197"/>
        <p:cNvGrpSpPr/>
        <p:nvPr/>
      </p:nvGrpSpPr>
      <p:grpSpPr>
        <a:xfrm>
          <a:off x="0" y="0"/>
          <a:ext cx="0" cy="0"/>
          <a:chOff x="0" y="0"/>
          <a:chExt cx="0" cy="0"/>
        </a:xfrm>
      </p:grpSpPr>
      <p:sp>
        <p:nvSpPr>
          <p:cNvPr id="198" name="Google Shape;19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99" name="Google Shape;19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00" name="Shape 200"/>
        <p:cNvGrpSpPr/>
        <p:nvPr/>
      </p:nvGrpSpPr>
      <p:grpSpPr>
        <a:xfrm>
          <a:off x="0" y="0"/>
          <a:ext cx="0" cy="0"/>
          <a:chOff x="0" y="0"/>
          <a:chExt cx="0" cy="0"/>
        </a:xfrm>
      </p:grpSpPr>
      <p:sp>
        <p:nvSpPr>
          <p:cNvPr id="201" name="Google Shape;20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202" name="Google Shape;20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203" name="Google Shape;20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204" name="Google Shape;20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205" name="Google Shape;20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06" name="Shape 206"/>
        <p:cNvGrpSpPr/>
        <p:nvPr/>
      </p:nvGrpSpPr>
      <p:grpSpPr>
        <a:xfrm>
          <a:off x="0" y="0"/>
          <a:ext cx="0" cy="0"/>
          <a:chOff x="0" y="0"/>
          <a:chExt cx="0" cy="0"/>
        </a:xfrm>
      </p:grpSpPr>
      <p:sp>
        <p:nvSpPr>
          <p:cNvPr id="207" name="Google Shape;20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208" name="Google Shape;20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09" name="Shape 209"/>
        <p:cNvGrpSpPr/>
        <p:nvPr/>
      </p:nvGrpSpPr>
      <p:grpSpPr>
        <a:xfrm>
          <a:off x="0" y="0"/>
          <a:ext cx="0" cy="0"/>
          <a:chOff x="0" y="0"/>
          <a:chExt cx="0" cy="0"/>
        </a:xfrm>
      </p:grpSpPr>
      <p:sp>
        <p:nvSpPr>
          <p:cNvPr id="210" name="Google Shape;21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211" name="Google Shape;21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212" name="Google Shape;21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13" name="Shape 213"/>
        <p:cNvGrpSpPr/>
        <p:nvPr/>
      </p:nvGrpSpPr>
      <p:grpSpPr>
        <a:xfrm>
          <a:off x="0" y="0"/>
          <a:ext cx="0" cy="0"/>
          <a:chOff x="0" y="0"/>
          <a:chExt cx="0" cy="0"/>
        </a:xfrm>
      </p:grpSpPr>
      <p:sp>
        <p:nvSpPr>
          <p:cNvPr id="214" name="Google Shape;21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5.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2.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161925" y="100701"/>
            <a:ext cx="2914800" cy="419100"/>
          </a:xfrm>
          <a:prstGeom prst="rect">
            <a:avLst/>
          </a:prstGeom>
          <a:noFill/>
          <a:ln>
            <a:noFill/>
          </a:ln>
        </p:spPr>
        <p:txBody>
          <a:bodyPr anchorCtr="0" anchor="ctr" bIns="16375" lIns="32750" spcFirstLastPara="1" rIns="32750" wrap="square" tIns="16375">
            <a:normAutofit/>
          </a:bodyPr>
          <a:lstStyle>
            <a:lvl1pPr lvl="0" marR="0" algn="ctr">
              <a:spcBef>
                <a:spcPts val="0"/>
              </a:spcBef>
              <a:spcAft>
                <a:spcPts val="0"/>
              </a:spcAft>
              <a:buClr>
                <a:schemeClr val="dk1"/>
              </a:buClr>
              <a:buSzPts val="1600"/>
              <a:buFont typeface="Calibri"/>
              <a:buNone/>
              <a:defRPr b="0" i="0" sz="1600" u="none" cap="none" strike="noStrike">
                <a:solidFill>
                  <a:schemeClr val="dk1"/>
                </a:solidFill>
                <a:latin typeface="Calibri"/>
                <a:ea typeface="Calibri"/>
                <a:cs typeface="Calibri"/>
                <a:sym typeface="Calibri"/>
              </a:defRPr>
            </a:lvl1pPr>
            <a:lvl2pPr lvl="1">
              <a:spcBef>
                <a:spcPts val="0"/>
              </a:spcBef>
              <a:spcAft>
                <a:spcPts val="0"/>
              </a:spcAft>
              <a:buSzPts val="500"/>
              <a:buNone/>
              <a:defRPr sz="600"/>
            </a:lvl2pPr>
            <a:lvl3pPr lvl="2">
              <a:spcBef>
                <a:spcPts val="0"/>
              </a:spcBef>
              <a:spcAft>
                <a:spcPts val="0"/>
              </a:spcAft>
              <a:buSzPts val="500"/>
              <a:buNone/>
              <a:defRPr sz="600"/>
            </a:lvl3pPr>
            <a:lvl4pPr lvl="3">
              <a:spcBef>
                <a:spcPts val="0"/>
              </a:spcBef>
              <a:spcAft>
                <a:spcPts val="0"/>
              </a:spcAft>
              <a:buSzPts val="500"/>
              <a:buNone/>
              <a:defRPr sz="600"/>
            </a:lvl4pPr>
            <a:lvl5pPr lvl="4">
              <a:spcBef>
                <a:spcPts val="0"/>
              </a:spcBef>
              <a:spcAft>
                <a:spcPts val="0"/>
              </a:spcAft>
              <a:buSzPts val="500"/>
              <a:buNone/>
              <a:defRPr sz="600"/>
            </a:lvl5pPr>
            <a:lvl6pPr lvl="5">
              <a:spcBef>
                <a:spcPts val="0"/>
              </a:spcBef>
              <a:spcAft>
                <a:spcPts val="0"/>
              </a:spcAft>
              <a:buSzPts val="500"/>
              <a:buNone/>
              <a:defRPr sz="600"/>
            </a:lvl6pPr>
            <a:lvl7pPr lvl="6">
              <a:spcBef>
                <a:spcPts val="0"/>
              </a:spcBef>
              <a:spcAft>
                <a:spcPts val="0"/>
              </a:spcAft>
              <a:buSzPts val="500"/>
              <a:buNone/>
              <a:defRPr sz="600"/>
            </a:lvl7pPr>
            <a:lvl8pPr lvl="7">
              <a:spcBef>
                <a:spcPts val="0"/>
              </a:spcBef>
              <a:spcAft>
                <a:spcPts val="0"/>
              </a:spcAft>
              <a:buSzPts val="500"/>
              <a:buNone/>
              <a:defRPr sz="600"/>
            </a:lvl8pPr>
            <a:lvl9pPr lvl="8">
              <a:spcBef>
                <a:spcPts val="0"/>
              </a:spcBef>
              <a:spcAft>
                <a:spcPts val="0"/>
              </a:spcAft>
              <a:buSzPts val="500"/>
              <a:buNone/>
              <a:defRPr sz="600"/>
            </a:lvl9pPr>
          </a:lstStyle>
          <a:p/>
        </p:txBody>
      </p:sp>
      <p:sp>
        <p:nvSpPr>
          <p:cNvPr id="97" name="Google Shape;97;p25"/>
          <p:cNvSpPr txBox="1"/>
          <p:nvPr>
            <p:ph idx="1" type="body"/>
          </p:nvPr>
        </p:nvSpPr>
        <p:spPr>
          <a:xfrm>
            <a:off x="161925" y="586740"/>
            <a:ext cx="2914800" cy="1659600"/>
          </a:xfrm>
          <a:prstGeom prst="rect">
            <a:avLst/>
          </a:prstGeom>
          <a:noFill/>
          <a:ln>
            <a:noFill/>
          </a:ln>
        </p:spPr>
        <p:txBody>
          <a:bodyPr anchorCtr="0" anchor="t" bIns="16375" lIns="32750" spcFirstLastPara="1" rIns="32750" wrap="square" tIns="16375">
            <a:normAutofit/>
          </a:bodyPr>
          <a:lstStyle>
            <a:lvl1pPr indent="-298450" lvl="0" marL="457200" marR="0" algn="l">
              <a:spcBef>
                <a:spcPts val="2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1pPr>
            <a:lvl2pPr indent="-292100" lvl="1" marL="9144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2pPr>
            <a:lvl3pPr indent="-285750" lvl="2" marL="1371600" marR="0" algn="l">
              <a:spcBef>
                <a:spcPts val="200"/>
              </a:spcBef>
              <a:spcAft>
                <a:spcPts val="0"/>
              </a:spcAft>
              <a:buClr>
                <a:schemeClr val="dk1"/>
              </a:buClr>
              <a:buSzPts val="900"/>
              <a:buFont typeface="Arial"/>
              <a:buChar char="•"/>
              <a:defRPr b="0" i="0" sz="900" u="none" cap="none" strike="noStrike">
                <a:solidFill>
                  <a:schemeClr val="dk1"/>
                </a:solidFill>
                <a:latin typeface="Calibri"/>
                <a:ea typeface="Calibri"/>
                <a:cs typeface="Calibri"/>
                <a:sym typeface="Calibri"/>
              </a:defRPr>
            </a:lvl3pPr>
            <a:lvl4pPr indent="-273050" lvl="3" marL="1828800" marR="0" algn="l">
              <a:spcBef>
                <a:spcPts val="100"/>
              </a:spcBef>
              <a:spcAft>
                <a:spcPts val="0"/>
              </a:spcAft>
              <a:buClr>
                <a:schemeClr val="dk1"/>
              </a:buClr>
              <a:buSzPts val="700"/>
              <a:buFont typeface="Arial"/>
              <a:buChar char="–"/>
              <a:defRPr b="0" i="0" sz="700" u="none" cap="none" strike="noStrike">
                <a:solidFill>
                  <a:schemeClr val="dk1"/>
                </a:solidFill>
                <a:latin typeface="Calibri"/>
                <a:ea typeface="Calibri"/>
                <a:cs typeface="Calibri"/>
                <a:sym typeface="Calibri"/>
              </a:defRPr>
            </a:lvl4pPr>
            <a:lvl5pPr indent="-273050" lvl="4" marL="2286000" marR="0" algn="l">
              <a:spcBef>
                <a:spcPts val="100"/>
              </a:spcBef>
              <a:spcAft>
                <a:spcPts val="0"/>
              </a:spcAft>
              <a:buClr>
                <a:schemeClr val="dk1"/>
              </a:buClr>
              <a:buSzPts val="700"/>
              <a:buFont typeface="Arial"/>
              <a:buChar char="»"/>
              <a:defRPr b="0" i="0" sz="700" u="none" cap="none" strike="noStrike">
                <a:solidFill>
                  <a:schemeClr val="dk1"/>
                </a:solidFill>
                <a:latin typeface="Calibri"/>
                <a:ea typeface="Calibri"/>
                <a:cs typeface="Calibri"/>
                <a:sym typeface="Calibri"/>
              </a:defRPr>
            </a:lvl5pPr>
            <a:lvl6pPr indent="-273050" lvl="5" marL="2743200" marR="0" algn="l">
              <a:spcBef>
                <a:spcPts val="100"/>
              </a:spcBef>
              <a:spcAft>
                <a:spcPts val="0"/>
              </a:spcAft>
              <a:buClr>
                <a:schemeClr val="dk1"/>
              </a:buClr>
              <a:buSzPts val="700"/>
              <a:buFont typeface="Arial"/>
              <a:buChar char="•"/>
              <a:defRPr b="0" i="0" sz="700" u="none" cap="none" strike="noStrike">
                <a:solidFill>
                  <a:schemeClr val="dk1"/>
                </a:solidFill>
                <a:latin typeface="Calibri"/>
                <a:ea typeface="Calibri"/>
                <a:cs typeface="Calibri"/>
                <a:sym typeface="Calibri"/>
              </a:defRPr>
            </a:lvl6pPr>
            <a:lvl7pPr indent="-273050" lvl="6" marL="3200400" marR="0" algn="l">
              <a:spcBef>
                <a:spcPts val="100"/>
              </a:spcBef>
              <a:spcAft>
                <a:spcPts val="0"/>
              </a:spcAft>
              <a:buClr>
                <a:schemeClr val="dk1"/>
              </a:buClr>
              <a:buSzPts val="700"/>
              <a:buFont typeface="Arial"/>
              <a:buChar char="•"/>
              <a:defRPr b="0" i="0" sz="700" u="none" cap="none" strike="noStrike">
                <a:solidFill>
                  <a:schemeClr val="dk1"/>
                </a:solidFill>
                <a:latin typeface="Calibri"/>
                <a:ea typeface="Calibri"/>
                <a:cs typeface="Calibri"/>
                <a:sym typeface="Calibri"/>
              </a:defRPr>
            </a:lvl7pPr>
            <a:lvl8pPr indent="-273050" lvl="7" marL="3657600" marR="0" algn="l">
              <a:spcBef>
                <a:spcPts val="100"/>
              </a:spcBef>
              <a:spcAft>
                <a:spcPts val="0"/>
              </a:spcAft>
              <a:buClr>
                <a:schemeClr val="dk1"/>
              </a:buClr>
              <a:buSzPts val="700"/>
              <a:buFont typeface="Arial"/>
              <a:buChar char="•"/>
              <a:defRPr b="0" i="0" sz="700" u="none" cap="none" strike="noStrike">
                <a:solidFill>
                  <a:schemeClr val="dk1"/>
                </a:solidFill>
                <a:latin typeface="Calibri"/>
                <a:ea typeface="Calibri"/>
                <a:cs typeface="Calibri"/>
                <a:sym typeface="Calibri"/>
              </a:defRPr>
            </a:lvl8pPr>
            <a:lvl9pPr indent="-273050" lvl="8" marL="4114800" marR="0" algn="l">
              <a:spcBef>
                <a:spcPts val="100"/>
              </a:spcBef>
              <a:spcAft>
                <a:spcPts val="0"/>
              </a:spcAft>
              <a:buClr>
                <a:schemeClr val="dk1"/>
              </a:buClr>
              <a:buSzPts val="700"/>
              <a:buFont typeface="Arial"/>
              <a:buChar char="•"/>
              <a:defRPr b="0" i="0" sz="700" u="none" cap="none" strike="noStrike">
                <a:solidFill>
                  <a:schemeClr val="dk1"/>
                </a:solidFill>
                <a:latin typeface="Calibri"/>
                <a:ea typeface="Calibri"/>
                <a:cs typeface="Calibri"/>
                <a:sym typeface="Calibri"/>
              </a:defRPr>
            </a:lvl9pPr>
          </a:lstStyle>
          <a:p/>
        </p:txBody>
      </p:sp>
      <p:sp>
        <p:nvSpPr>
          <p:cNvPr id="98" name="Google Shape;98;p25"/>
          <p:cNvSpPr txBox="1"/>
          <p:nvPr>
            <p:ph idx="10" type="dt"/>
          </p:nvPr>
        </p:nvSpPr>
        <p:spPr>
          <a:xfrm>
            <a:off x="161925" y="2330662"/>
            <a:ext cx="755700" cy="133800"/>
          </a:xfrm>
          <a:prstGeom prst="rect">
            <a:avLst/>
          </a:prstGeom>
          <a:noFill/>
          <a:ln>
            <a:noFill/>
          </a:ln>
        </p:spPr>
        <p:txBody>
          <a:bodyPr anchorCtr="0" anchor="ctr" bIns="16375" lIns="32750" spcFirstLastPara="1" rIns="32750" wrap="square" tIns="16375">
            <a:noAutofit/>
          </a:bodyPr>
          <a:lstStyle>
            <a:lvl1pPr lvl="0" marR="0" algn="l">
              <a:spcBef>
                <a:spcPts val="0"/>
              </a:spcBef>
              <a:spcAft>
                <a:spcPts val="0"/>
              </a:spcAft>
              <a:buSzPts val="500"/>
              <a:buNone/>
              <a:defRPr b="0" i="0" sz="400" u="none" cap="none" strike="noStrike">
                <a:solidFill>
                  <a:srgbClr val="888888"/>
                </a:solidFill>
                <a:latin typeface="Calibri"/>
                <a:ea typeface="Calibri"/>
                <a:cs typeface="Calibri"/>
                <a:sym typeface="Calibri"/>
              </a:defRPr>
            </a:lvl1pPr>
            <a:lvl2pPr lvl="1"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2pPr>
            <a:lvl3pPr lvl="2"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3pPr>
            <a:lvl4pPr lvl="3"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4pPr>
            <a:lvl5pPr lvl="4"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5pPr>
            <a:lvl6pPr lvl="5"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6pPr>
            <a:lvl7pPr lvl="6"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7pPr>
            <a:lvl8pPr lvl="7"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8pPr>
            <a:lvl9pPr lvl="8"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9pPr>
          </a:lstStyle>
          <a:p/>
        </p:txBody>
      </p:sp>
      <p:sp>
        <p:nvSpPr>
          <p:cNvPr id="99" name="Google Shape;99;p25"/>
          <p:cNvSpPr txBox="1"/>
          <p:nvPr>
            <p:ph idx="11" type="ftr"/>
          </p:nvPr>
        </p:nvSpPr>
        <p:spPr>
          <a:xfrm>
            <a:off x="1106488" y="2330662"/>
            <a:ext cx="1025400" cy="133800"/>
          </a:xfrm>
          <a:prstGeom prst="rect">
            <a:avLst/>
          </a:prstGeom>
          <a:noFill/>
          <a:ln>
            <a:noFill/>
          </a:ln>
        </p:spPr>
        <p:txBody>
          <a:bodyPr anchorCtr="0" anchor="ctr" bIns="16375" lIns="32750" spcFirstLastPara="1" rIns="32750" wrap="square" tIns="16375">
            <a:noAutofit/>
          </a:bodyPr>
          <a:lstStyle>
            <a:lvl1pPr lvl="0" marR="0" algn="ctr">
              <a:spcBef>
                <a:spcPts val="0"/>
              </a:spcBef>
              <a:spcAft>
                <a:spcPts val="0"/>
              </a:spcAft>
              <a:buSzPts val="500"/>
              <a:buNone/>
              <a:defRPr b="0" i="0" sz="400" u="none" cap="none" strike="noStrike">
                <a:solidFill>
                  <a:srgbClr val="888888"/>
                </a:solidFill>
                <a:latin typeface="Calibri"/>
                <a:ea typeface="Calibri"/>
                <a:cs typeface="Calibri"/>
                <a:sym typeface="Calibri"/>
              </a:defRPr>
            </a:lvl1pPr>
            <a:lvl2pPr lvl="1"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2pPr>
            <a:lvl3pPr lvl="2"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3pPr>
            <a:lvl4pPr lvl="3"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4pPr>
            <a:lvl5pPr lvl="4"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5pPr>
            <a:lvl6pPr lvl="5"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6pPr>
            <a:lvl7pPr lvl="6"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7pPr>
            <a:lvl8pPr lvl="7"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8pPr>
            <a:lvl9pPr lvl="8" marR="0" algn="l">
              <a:spcBef>
                <a:spcPts val="0"/>
              </a:spcBef>
              <a:spcAft>
                <a:spcPts val="0"/>
              </a:spcAft>
              <a:buSzPts val="500"/>
              <a:buNone/>
              <a:defRPr b="0" i="0" sz="600" u="none" cap="none" strike="noStrike">
                <a:solidFill>
                  <a:schemeClr val="dk1"/>
                </a:solidFill>
                <a:latin typeface="Calibri"/>
                <a:ea typeface="Calibri"/>
                <a:cs typeface="Calibri"/>
                <a:sym typeface="Calibri"/>
              </a:defRPr>
            </a:lvl9pPr>
          </a:lstStyle>
          <a:p/>
        </p:txBody>
      </p:sp>
      <p:sp>
        <p:nvSpPr>
          <p:cNvPr id="100" name="Google Shape;100;p25"/>
          <p:cNvSpPr txBox="1"/>
          <p:nvPr>
            <p:ph idx="12" type="sldNum"/>
          </p:nvPr>
        </p:nvSpPr>
        <p:spPr>
          <a:xfrm>
            <a:off x="2320925" y="2330662"/>
            <a:ext cx="755700" cy="133800"/>
          </a:xfrm>
          <a:prstGeom prst="rect">
            <a:avLst/>
          </a:prstGeom>
          <a:noFill/>
          <a:ln>
            <a:noFill/>
          </a:ln>
        </p:spPr>
        <p:txBody>
          <a:bodyPr anchorCtr="0" anchor="ctr" bIns="16375" lIns="32750" spcFirstLastPara="1" rIns="32750" wrap="square" tIns="16375">
            <a:noAutofit/>
          </a:bodyPr>
          <a:lstStyle>
            <a:lvl1pPr indent="0" lvl="0" marL="0" marR="0" algn="r">
              <a:spcBef>
                <a:spcPts val="0"/>
              </a:spcBef>
              <a:buNone/>
              <a:defRPr b="0" i="0" sz="400" u="none" cap="none" strike="noStrike">
                <a:solidFill>
                  <a:srgbClr val="888888"/>
                </a:solidFill>
                <a:latin typeface="Calibri"/>
                <a:ea typeface="Calibri"/>
                <a:cs typeface="Calibri"/>
                <a:sym typeface="Calibri"/>
              </a:defRPr>
            </a:lvl1pPr>
            <a:lvl2pPr indent="0" lvl="1" marL="0" marR="0" algn="r">
              <a:spcBef>
                <a:spcPts val="0"/>
              </a:spcBef>
              <a:buNone/>
              <a:defRPr b="0" i="0" sz="400" u="none" cap="none" strike="noStrike">
                <a:solidFill>
                  <a:srgbClr val="888888"/>
                </a:solidFill>
                <a:latin typeface="Calibri"/>
                <a:ea typeface="Calibri"/>
                <a:cs typeface="Calibri"/>
                <a:sym typeface="Calibri"/>
              </a:defRPr>
            </a:lvl2pPr>
            <a:lvl3pPr indent="0" lvl="2" marL="0" marR="0" algn="r">
              <a:spcBef>
                <a:spcPts val="0"/>
              </a:spcBef>
              <a:buNone/>
              <a:defRPr b="0" i="0" sz="400" u="none" cap="none" strike="noStrike">
                <a:solidFill>
                  <a:srgbClr val="888888"/>
                </a:solidFill>
                <a:latin typeface="Calibri"/>
                <a:ea typeface="Calibri"/>
                <a:cs typeface="Calibri"/>
                <a:sym typeface="Calibri"/>
              </a:defRPr>
            </a:lvl3pPr>
            <a:lvl4pPr indent="0" lvl="3" marL="0" marR="0" algn="r">
              <a:spcBef>
                <a:spcPts val="0"/>
              </a:spcBef>
              <a:buNone/>
              <a:defRPr b="0" i="0" sz="400" u="none" cap="none" strike="noStrike">
                <a:solidFill>
                  <a:srgbClr val="888888"/>
                </a:solidFill>
                <a:latin typeface="Calibri"/>
                <a:ea typeface="Calibri"/>
                <a:cs typeface="Calibri"/>
                <a:sym typeface="Calibri"/>
              </a:defRPr>
            </a:lvl4pPr>
            <a:lvl5pPr indent="0" lvl="4" marL="0" marR="0" algn="r">
              <a:spcBef>
                <a:spcPts val="0"/>
              </a:spcBef>
              <a:buNone/>
              <a:defRPr b="0" i="0" sz="400" u="none" cap="none" strike="noStrike">
                <a:solidFill>
                  <a:srgbClr val="888888"/>
                </a:solidFill>
                <a:latin typeface="Calibri"/>
                <a:ea typeface="Calibri"/>
                <a:cs typeface="Calibri"/>
                <a:sym typeface="Calibri"/>
              </a:defRPr>
            </a:lvl5pPr>
            <a:lvl6pPr indent="0" lvl="5" marL="0" marR="0" algn="r">
              <a:spcBef>
                <a:spcPts val="0"/>
              </a:spcBef>
              <a:buNone/>
              <a:defRPr b="0" i="0" sz="400" u="none" cap="none" strike="noStrike">
                <a:solidFill>
                  <a:srgbClr val="888888"/>
                </a:solidFill>
                <a:latin typeface="Calibri"/>
                <a:ea typeface="Calibri"/>
                <a:cs typeface="Calibri"/>
                <a:sym typeface="Calibri"/>
              </a:defRPr>
            </a:lvl6pPr>
            <a:lvl7pPr indent="0" lvl="6" marL="0" marR="0" algn="r">
              <a:spcBef>
                <a:spcPts val="0"/>
              </a:spcBef>
              <a:buNone/>
              <a:defRPr b="0" i="0" sz="400" u="none" cap="none" strike="noStrike">
                <a:solidFill>
                  <a:srgbClr val="888888"/>
                </a:solidFill>
                <a:latin typeface="Calibri"/>
                <a:ea typeface="Calibri"/>
                <a:cs typeface="Calibri"/>
                <a:sym typeface="Calibri"/>
              </a:defRPr>
            </a:lvl7pPr>
            <a:lvl8pPr indent="0" lvl="7" marL="0" marR="0" algn="r">
              <a:spcBef>
                <a:spcPts val="0"/>
              </a:spcBef>
              <a:buNone/>
              <a:defRPr b="0" i="0" sz="400" u="none" cap="none" strike="noStrike">
                <a:solidFill>
                  <a:srgbClr val="888888"/>
                </a:solidFill>
                <a:latin typeface="Calibri"/>
                <a:ea typeface="Calibri"/>
                <a:cs typeface="Calibri"/>
                <a:sym typeface="Calibri"/>
              </a:defRPr>
            </a:lvl8pPr>
            <a:lvl9pPr indent="0" lvl="8" marL="0" marR="0" algn="r">
              <a:spcBef>
                <a:spcPts val="0"/>
              </a:spcBef>
              <a:buNone/>
              <a:defRPr b="0" i="0" sz="4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70" name="Shape 170"/>
        <p:cNvGrpSpPr/>
        <p:nvPr/>
      </p:nvGrpSpPr>
      <p:grpSpPr>
        <a:xfrm>
          <a:off x="0" y="0"/>
          <a:ext cx="0" cy="0"/>
          <a:chOff x="0" y="0"/>
          <a:chExt cx="0" cy="0"/>
        </a:xfrm>
      </p:grpSpPr>
      <p:sp>
        <p:nvSpPr>
          <p:cNvPr id="171" name="Google Shape;17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72" name="Google Shape;17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73" name="Google Shape;17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0" Type="http://schemas.openxmlformats.org/officeDocument/2006/relationships/image" Target="../media/image12.png"/><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4.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3.png"/><Relationship Id="rId8"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2.png"/><Relationship Id="rId6" Type="http://schemas.openxmlformats.org/officeDocument/2006/relationships/image" Target="../media/image4.png"/></Relationships>
</file>

<file path=ppt/slides/_rels/slide5.xml.rels><?xml version="1.0" encoding="UTF-8" standalone="yes"?><Relationships xmlns="http://schemas.openxmlformats.org/package/2006/relationships"><Relationship Id="rId11" Type="http://schemas.openxmlformats.org/officeDocument/2006/relationships/hyperlink" Target="https://www.history.com/this-day-in-history/august-29/soviets-explode-atomic-bomb" TargetMode="External"/><Relationship Id="rId10" Type="http://schemas.openxmlformats.org/officeDocument/2006/relationships/hyperlink" Target="https://www.history.com/articles/formation-of-nato-and-warsaw-pact" TargetMode="External"/><Relationship Id="rId13" Type="http://schemas.openxmlformats.org/officeDocument/2006/relationships/hyperlink" Target="https://www.wilsoncenter.org/blog-post/sino-soviet-alliance-70-years-later" TargetMode="External"/><Relationship Id="rId12" Type="http://schemas.openxmlformats.org/officeDocument/2006/relationships/hyperlink" Target="https://history.state.gov/milestones/1945-1952/chinese-rev#:~:text=On%20October%201%2C%201949%2C%20Chinese,Republic%20of%20China%20(PRC)" TargetMode="External"/><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hyperlink" Target="https://www.defense.gov/News/Feature-Stories/story/Article/3072635/the-berlin-airlift-what-it-was-its-importance-in-the-cold-war/" TargetMode="External"/><Relationship Id="rId5" Type="http://schemas.openxmlformats.org/officeDocument/2006/relationships/hyperlink" Target="https://www.nationalww2museum.org/war/articles/potsdam-conference" TargetMode="External"/><Relationship Id="rId6" Type="http://schemas.openxmlformats.org/officeDocument/2006/relationships/hyperlink" Target="https://www.nationalww2museum.org/war/articles/winston-churchills-iron-curtain-speech-march-5-1946" TargetMode="External"/><Relationship Id="rId7" Type="http://schemas.openxmlformats.org/officeDocument/2006/relationships/hyperlink" Target="https://history.state.gov/milestones/1945-1952/truman-doctrine" TargetMode="External"/><Relationship Id="rId8" Type="http://schemas.openxmlformats.org/officeDocument/2006/relationships/hyperlink" Target="https://history.state.gov/milestones/1945-1952/marshall-pla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8" name="Shape 218"/>
        <p:cNvGrpSpPr/>
        <p:nvPr/>
      </p:nvGrpSpPr>
      <p:grpSpPr>
        <a:xfrm>
          <a:off x="0" y="0"/>
          <a:ext cx="0" cy="0"/>
          <a:chOff x="0" y="0"/>
          <a:chExt cx="0" cy="0"/>
        </a:xfrm>
      </p:grpSpPr>
      <p:sp>
        <p:nvSpPr>
          <p:cNvPr id="219" name="Google Shape;219;p4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Cold War’s First Battlegrounds</a:t>
            </a:r>
            <a:r>
              <a:rPr lang="en" sz="1900">
                <a:solidFill>
                  <a:schemeClr val="dk1"/>
                </a:solidFill>
                <a:latin typeface="Halant"/>
                <a:ea typeface="Halant"/>
                <a:cs typeface="Halant"/>
                <a:sym typeface="Halant"/>
              </a:rPr>
              <a:t> Guided Notes</a:t>
            </a:r>
            <a:endParaRPr sz="1900">
              <a:solidFill>
                <a:schemeClr val="dk1"/>
              </a:solidFill>
              <a:latin typeface="Halant"/>
              <a:ea typeface="Halant"/>
              <a:cs typeface="Halant"/>
              <a:sym typeface="Halant"/>
            </a:endParaRPr>
          </a:p>
        </p:txBody>
      </p:sp>
      <p:pic>
        <p:nvPicPr>
          <p:cNvPr id="220" name="Google Shape;220;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1" name="Google Shape;221;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2" name="Google Shape;222;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3" name="Google Shape;223;p4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4" name="Google Shape;224;p49"/>
          <p:cNvSpPr txBox="1"/>
          <p:nvPr/>
        </p:nvSpPr>
        <p:spPr>
          <a:xfrm>
            <a:off x="594300" y="807688"/>
            <a:ext cx="6583800" cy="6464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Cold War’s First Battlegrounds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the Cold War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did Winston Churchill mean by the term “Iron Curtain?”</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Explain how it was both a metaphor and a physical symbol.</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the U.S. put its containment policy into action?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was the outcome of the Chinese Civil War?</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does the term “Bamboo Curtain” represent?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6" name="Shape 336"/>
        <p:cNvGrpSpPr/>
        <p:nvPr/>
      </p:nvGrpSpPr>
      <p:grpSpPr>
        <a:xfrm>
          <a:off x="0" y="0"/>
          <a:ext cx="0" cy="0"/>
          <a:chOff x="0" y="0"/>
          <a:chExt cx="0" cy="0"/>
        </a:xfrm>
      </p:grpSpPr>
      <p:pic>
        <p:nvPicPr>
          <p:cNvPr id="337" name="Google Shape;337;p5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38" name="Google Shape;338;p5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The Cold War’s First Battlegrounds Timeline Project</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Research Task</a:t>
            </a:r>
            <a:endParaRPr sz="2200">
              <a:solidFill>
                <a:schemeClr val="dk1"/>
              </a:solidFill>
              <a:latin typeface="Inter Medium"/>
              <a:ea typeface="Inter Medium"/>
              <a:cs typeface="Inter Medium"/>
              <a:sym typeface="Inter Medium"/>
            </a:endParaRPr>
          </a:p>
        </p:txBody>
      </p:sp>
      <p:pic>
        <p:nvPicPr>
          <p:cNvPr id="339" name="Google Shape;339;p58"/>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340" name="Google Shape;340;p5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1" name="Google Shape;341;p5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42" name="Google Shape;342;p58"/>
          <p:cNvSpPr txBox="1"/>
          <p:nvPr/>
        </p:nvSpPr>
        <p:spPr>
          <a:xfrm>
            <a:off x="3366000" y="31148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 Date: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100">
                <a:solidFill>
                  <a:srgbClr val="E95C3D"/>
                </a:solidFill>
                <a:latin typeface="Inter"/>
                <a:ea typeface="Inter"/>
                <a:cs typeface="Inter"/>
                <a:sym typeface="Inter"/>
              </a:rPr>
              <a:t>Potsdam Conference</a:t>
            </a:r>
            <a:endParaRPr b="1" sz="1100">
              <a:solidFill>
                <a:srgbClr val="E95C3D"/>
              </a:solidFill>
              <a:latin typeface="Inter"/>
              <a:ea typeface="Inter"/>
              <a:cs typeface="Inter"/>
              <a:sym typeface="Inter"/>
            </a:endParaRPr>
          </a:p>
          <a:p>
            <a:pPr indent="0" lvl="0" marL="0" rtl="0" algn="ctr">
              <a:spcBef>
                <a:spcPts val="0"/>
              </a:spcBef>
              <a:spcAft>
                <a:spcPts val="0"/>
              </a:spcAft>
              <a:buNone/>
            </a:pPr>
            <a:r>
              <a:rPr b="1" lang="en" sz="1100">
                <a:solidFill>
                  <a:srgbClr val="E95C3D"/>
                </a:solidFill>
                <a:latin typeface="Inter"/>
                <a:ea typeface="Inter"/>
                <a:cs typeface="Inter"/>
                <a:sym typeface="Inter"/>
              </a:rPr>
              <a:t>(July 17- August 2, 1945)</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343" name="Google Shape;343;p58"/>
          <p:cNvSpPr txBox="1"/>
          <p:nvPr/>
        </p:nvSpPr>
        <p:spPr>
          <a:xfrm>
            <a:off x="306300" y="28895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Allied leaders met to finalize post-WWII arrangements. Disagreements emerged over Eastern Europe and reparations, revealing growing tensions between the U.S. and USSR.</a:t>
            </a:r>
            <a:endParaRPr b="1" sz="1200">
              <a:solidFill>
                <a:srgbClr val="E95C3D"/>
              </a:solidFill>
              <a:latin typeface="Inter"/>
              <a:ea typeface="Inter"/>
              <a:cs typeface="Inter"/>
              <a:sym typeface="Inter"/>
            </a:endParaRPr>
          </a:p>
        </p:txBody>
      </p:sp>
      <p:sp>
        <p:nvSpPr>
          <p:cNvPr id="344" name="Google Shape;344;p58"/>
          <p:cNvSpPr txBox="1"/>
          <p:nvPr/>
        </p:nvSpPr>
        <p:spPr>
          <a:xfrm>
            <a:off x="4866300" y="28895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Why it is a significant event of the early Cold War:</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It marked one of the first moments where the wartime alliance broke down, and the U.S. and USSR’s competing visions for the postwar world began to clash.</a:t>
            </a:r>
            <a:endParaRPr b="1" sz="1200">
              <a:solidFill>
                <a:srgbClr val="E95C3D"/>
              </a:solidFill>
              <a:latin typeface="Inter"/>
              <a:ea typeface="Inter"/>
              <a:cs typeface="Inter"/>
              <a:sym typeface="Inter"/>
            </a:endParaRPr>
          </a:p>
        </p:txBody>
      </p:sp>
      <p:cxnSp>
        <p:nvCxnSpPr>
          <p:cNvPr id="345" name="Google Shape;345;p58"/>
          <p:cNvCxnSpPr>
            <a:stCxn id="342" idx="1"/>
            <a:endCxn id="343" idx="3"/>
          </p:cNvCxnSpPr>
          <p:nvPr/>
        </p:nvCxnSpPr>
        <p:spPr>
          <a:xfrm rot="10800000">
            <a:off x="2770500" y="3842000"/>
            <a:ext cx="595500" cy="0"/>
          </a:xfrm>
          <a:prstGeom prst="straightConnector1">
            <a:avLst/>
          </a:prstGeom>
          <a:noFill/>
          <a:ln cap="flat" cmpd="sng" w="9525">
            <a:solidFill>
              <a:schemeClr val="dk2"/>
            </a:solidFill>
            <a:prstDash val="solid"/>
            <a:round/>
            <a:headEnd len="med" w="med" type="none"/>
            <a:tailEnd len="med" w="med" type="triangle"/>
          </a:ln>
        </p:spPr>
      </p:cxnSp>
      <p:cxnSp>
        <p:nvCxnSpPr>
          <p:cNvPr id="346" name="Google Shape;346;p58"/>
          <p:cNvCxnSpPr>
            <a:stCxn id="342" idx="3"/>
            <a:endCxn id="344" idx="1"/>
          </p:cNvCxnSpPr>
          <p:nvPr/>
        </p:nvCxnSpPr>
        <p:spPr>
          <a:xfrm>
            <a:off x="4406400" y="3842000"/>
            <a:ext cx="459900" cy="0"/>
          </a:xfrm>
          <a:prstGeom prst="straightConnector1">
            <a:avLst/>
          </a:prstGeom>
          <a:noFill/>
          <a:ln cap="flat" cmpd="sng" w="9525">
            <a:solidFill>
              <a:schemeClr val="dk2"/>
            </a:solidFill>
            <a:prstDash val="solid"/>
            <a:round/>
            <a:headEnd len="med" w="med" type="none"/>
            <a:tailEnd len="med" w="med" type="triangle"/>
          </a:ln>
        </p:spPr>
      </p:cxnSp>
      <p:sp>
        <p:nvSpPr>
          <p:cNvPr id="347" name="Google Shape;347;p58"/>
          <p:cNvSpPr txBox="1"/>
          <p:nvPr/>
        </p:nvSpPr>
        <p:spPr>
          <a:xfrm>
            <a:off x="306300" y="965900"/>
            <a:ext cx="7075800" cy="54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1: </a:t>
            </a:r>
            <a:r>
              <a:rPr lang="en" sz="1200">
                <a:solidFill>
                  <a:schemeClr val="dk1"/>
                </a:solidFill>
                <a:latin typeface="Inter"/>
                <a:ea typeface="Inter"/>
                <a:cs typeface="Inter"/>
                <a:sym typeface="Inter"/>
              </a:rPr>
              <a:t>With your partner determine the 6 events for your timeline. Then assess the relative significance of each. Below, rank your causes from 1 (most significant) to 6 (least significant).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348" name="Google Shape;348;p58"/>
          <p:cNvGraphicFramePr/>
          <p:nvPr/>
        </p:nvGraphicFramePr>
        <p:xfrm>
          <a:off x="812725" y="1514600"/>
          <a:ext cx="3000000" cy="3000000"/>
        </p:xfrm>
        <a:graphic>
          <a:graphicData uri="http://schemas.openxmlformats.org/drawingml/2006/table">
            <a:tbl>
              <a:tblPr>
                <a:noFill/>
                <a:tableStyleId>{A30516F8-B9F5-4853-B6C2-F8507218A6FB}</a:tableStyleId>
              </a:tblPr>
              <a:tblGrid>
                <a:gridCol w="2933700"/>
                <a:gridCol w="2933700"/>
              </a:tblGrid>
              <a:tr h="21400">
                <a:tc>
                  <a:txBody>
                    <a:bodyPr/>
                    <a:lstStyle/>
                    <a:p>
                      <a:pPr indent="0" lvl="0" marL="0" rtl="0" algn="l">
                        <a:spcBef>
                          <a:spcPts val="0"/>
                        </a:spcBef>
                        <a:spcAft>
                          <a:spcPts val="0"/>
                        </a:spcAft>
                        <a:buNone/>
                      </a:pPr>
                      <a:r>
                        <a:rPr lang="en" sz="1000">
                          <a:latin typeface="Inter"/>
                          <a:ea typeface="Inter"/>
                          <a:cs typeface="Inter"/>
                          <a:sym typeface="Inter"/>
                        </a:rPr>
                        <a:t>1. </a:t>
                      </a:r>
                      <a:r>
                        <a:rPr b="1" lang="en" sz="1000">
                          <a:solidFill>
                            <a:srgbClr val="E95C3D"/>
                          </a:solidFill>
                          <a:latin typeface="Inter"/>
                          <a:ea typeface="Inter"/>
                          <a:cs typeface="Inter"/>
                          <a:sym typeface="Inter"/>
                        </a:rPr>
                        <a:t>Potsdam Conference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4. </a:t>
                      </a:r>
                      <a:r>
                        <a:rPr b="1" lang="en" sz="1000">
                          <a:solidFill>
                            <a:srgbClr val="E95C3D"/>
                          </a:solidFill>
                          <a:latin typeface="Inter"/>
                          <a:ea typeface="Inter"/>
                          <a:cs typeface="Inter"/>
                          <a:sym typeface="Inter"/>
                        </a:rPr>
                        <a:t>First USSR Atomic Bomb Test</a:t>
                      </a:r>
                      <a:endParaRPr b="1" sz="1000">
                        <a:solidFill>
                          <a:srgbClr val="E95C3D"/>
                        </a:solidFill>
                        <a:latin typeface="Inter"/>
                        <a:ea typeface="Inter"/>
                        <a:cs typeface="Inter"/>
                        <a:sym typeface="Inter"/>
                      </a:endParaRPr>
                    </a:p>
                  </a:txBody>
                  <a:tcPr marT="91425" marB="91425" marR="91425" marL="91425"/>
                </a:tc>
              </a:tr>
              <a:tr h="21400">
                <a:tc>
                  <a:txBody>
                    <a:bodyPr/>
                    <a:lstStyle/>
                    <a:p>
                      <a:pPr indent="0" lvl="0" marL="0" rtl="0" algn="l">
                        <a:spcBef>
                          <a:spcPts val="0"/>
                        </a:spcBef>
                        <a:spcAft>
                          <a:spcPts val="0"/>
                        </a:spcAft>
                        <a:buNone/>
                      </a:pPr>
                      <a:r>
                        <a:rPr lang="en" sz="1000">
                          <a:latin typeface="Inter"/>
                          <a:ea typeface="Inter"/>
                          <a:cs typeface="Inter"/>
                          <a:sym typeface="Inter"/>
                        </a:rPr>
                        <a:t>2. </a:t>
                      </a:r>
                      <a:r>
                        <a:rPr b="1" lang="en" sz="1000">
                          <a:solidFill>
                            <a:srgbClr val="E95C3D"/>
                          </a:solidFill>
                          <a:latin typeface="Inter"/>
                          <a:ea typeface="Inter"/>
                          <a:cs typeface="Inter"/>
                          <a:sym typeface="Inter"/>
                        </a:rPr>
                        <a:t>Churchill’s “Iron Curtain” Speech</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5. </a:t>
                      </a:r>
                      <a:r>
                        <a:rPr b="1" lang="en" sz="1000">
                          <a:solidFill>
                            <a:srgbClr val="E95C3D"/>
                          </a:solidFill>
                          <a:latin typeface="Inter"/>
                          <a:ea typeface="Inter"/>
                          <a:cs typeface="Inter"/>
                          <a:sym typeface="Inter"/>
                        </a:rPr>
                        <a:t>Declaration of the PRC</a:t>
                      </a:r>
                      <a:endParaRPr b="1" sz="1000">
                        <a:solidFill>
                          <a:srgbClr val="E95C3D"/>
                        </a:solidFill>
                        <a:latin typeface="Inter"/>
                        <a:ea typeface="Inter"/>
                        <a:cs typeface="Inter"/>
                        <a:sym typeface="Inter"/>
                      </a:endParaRPr>
                    </a:p>
                  </a:txBody>
                  <a:tcPr marT="91425" marB="91425" marR="91425" marL="91425"/>
                </a:tc>
              </a:tr>
              <a:tr h="21400">
                <a:tc>
                  <a:txBody>
                    <a:bodyPr/>
                    <a:lstStyle/>
                    <a:p>
                      <a:pPr indent="0" lvl="0" marL="0" rtl="0" algn="l">
                        <a:spcBef>
                          <a:spcPts val="0"/>
                        </a:spcBef>
                        <a:spcAft>
                          <a:spcPts val="0"/>
                        </a:spcAft>
                        <a:buNone/>
                      </a:pPr>
                      <a:r>
                        <a:rPr lang="en" sz="1000">
                          <a:latin typeface="Inter"/>
                          <a:ea typeface="Inter"/>
                          <a:cs typeface="Inter"/>
                          <a:sym typeface="Inter"/>
                        </a:rPr>
                        <a:t>3. </a:t>
                      </a:r>
                      <a:r>
                        <a:rPr b="1" lang="en" sz="1000">
                          <a:solidFill>
                            <a:srgbClr val="E95C3D"/>
                          </a:solidFill>
                          <a:latin typeface="Inter"/>
                          <a:ea typeface="Inter"/>
                          <a:cs typeface="Inter"/>
                          <a:sym typeface="Inter"/>
                        </a:rPr>
                        <a:t>Formation of NATO</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6. </a:t>
                      </a:r>
                      <a:r>
                        <a:rPr b="1" lang="en" sz="1000">
                          <a:solidFill>
                            <a:srgbClr val="E95C3D"/>
                          </a:solidFill>
                          <a:latin typeface="Inter"/>
                          <a:ea typeface="Inter"/>
                          <a:cs typeface="Inter"/>
                          <a:sym typeface="Inter"/>
                        </a:rPr>
                        <a:t>Sino-Soviet Treaty of Friendship</a:t>
                      </a:r>
                      <a:endParaRPr b="1" sz="1000">
                        <a:solidFill>
                          <a:srgbClr val="E95C3D"/>
                        </a:solidFill>
                        <a:latin typeface="Inter"/>
                        <a:ea typeface="Inter"/>
                        <a:cs typeface="Inter"/>
                        <a:sym typeface="Inter"/>
                      </a:endParaRPr>
                    </a:p>
                  </a:txBody>
                  <a:tcPr marT="91425" marB="91425" marR="91425" marL="91425"/>
                </a:tc>
              </a:tr>
            </a:tbl>
          </a:graphicData>
        </a:graphic>
      </p:graphicFrame>
      <p:sp>
        <p:nvSpPr>
          <p:cNvPr id="349" name="Google Shape;349;p58"/>
          <p:cNvSpPr txBox="1"/>
          <p:nvPr/>
        </p:nvSpPr>
        <p:spPr>
          <a:xfrm>
            <a:off x="306300" y="2566100"/>
            <a:ext cx="70758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2: </a:t>
            </a:r>
            <a:r>
              <a:rPr lang="en" sz="1200">
                <a:solidFill>
                  <a:schemeClr val="dk1"/>
                </a:solidFill>
                <a:latin typeface="Inter"/>
                <a:ea typeface="Inter"/>
                <a:cs typeface="Inter"/>
                <a:sym typeface="Inter"/>
              </a:rPr>
              <a:t>Choose three events each and complete fill in the questions for each 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350" name="Google Shape;350;p58"/>
          <p:cNvSpPr txBox="1"/>
          <p:nvPr/>
        </p:nvSpPr>
        <p:spPr>
          <a:xfrm>
            <a:off x="3366000" y="52484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 Date: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Formation of NATO</a:t>
            </a:r>
            <a:endParaRPr b="1" sz="1200">
              <a:solidFill>
                <a:srgbClr val="E95C3D"/>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(April 4, 1949)</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351" name="Google Shape;351;p58"/>
          <p:cNvSpPr txBox="1"/>
          <p:nvPr/>
        </p:nvSpPr>
        <p:spPr>
          <a:xfrm>
            <a:off x="306300" y="50231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North Atlantic Treaty Organization was formed by the U.S., Canada, and 10 Western European nations as a collective security agreement to counter Soviet influence.</a:t>
            </a:r>
            <a:endParaRPr b="1" sz="1200">
              <a:solidFill>
                <a:srgbClr val="E95C3D"/>
              </a:solidFill>
              <a:latin typeface="Inter"/>
              <a:ea typeface="Inter"/>
              <a:cs typeface="Inter"/>
              <a:sym typeface="Inter"/>
            </a:endParaRPr>
          </a:p>
        </p:txBody>
      </p:sp>
      <p:sp>
        <p:nvSpPr>
          <p:cNvPr id="352" name="Google Shape;352;p58"/>
          <p:cNvSpPr txBox="1"/>
          <p:nvPr/>
        </p:nvSpPr>
        <p:spPr>
          <a:xfrm>
            <a:off x="4866300" y="50231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Why it is a significant event of the early Cold War:</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It formalized the division of Europe into opposing military alliances and deepened the East-West divide, leading the USSR to later form the Warsaw Pact in response.</a:t>
            </a:r>
            <a:endParaRPr b="1" sz="1200">
              <a:solidFill>
                <a:srgbClr val="E95C3D"/>
              </a:solidFill>
              <a:latin typeface="Inter"/>
              <a:ea typeface="Inter"/>
              <a:cs typeface="Inter"/>
              <a:sym typeface="Inter"/>
            </a:endParaRPr>
          </a:p>
        </p:txBody>
      </p:sp>
      <p:cxnSp>
        <p:nvCxnSpPr>
          <p:cNvPr id="353" name="Google Shape;353;p58"/>
          <p:cNvCxnSpPr>
            <a:stCxn id="350" idx="1"/>
            <a:endCxn id="351" idx="3"/>
          </p:cNvCxnSpPr>
          <p:nvPr/>
        </p:nvCxnSpPr>
        <p:spPr>
          <a:xfrm rot="10800000">
            <a:off x="2770500" y="5975600"/>
            <a:ext cx="595500" cy="0"/>
          </a:xfrm>
          <a:prstGeom prst="straightConnector1">
            <a:avLst/>
          </a:prstGeom>
          <a:noFill/>
          <a:ln cap="flat" cmpd="sng" w="9525">
            <a:solidFill>
              <a:schemeClr val="dk2"/>
            </a:solidFill>
            <a:prstDash val="solid"/>
            <a:round/>
            <a:headEnd len="med" w="med" type="none"/>
            <a:tailEnd len="med" w="med" type="triangle"/>
          </a:ln>
        </p:spPr>
      </p:cxnSp>
      <p:cxnSp>
        <p:nvCxnSpPr>
          <p:cNvPr id="354" name="Google Shape;354;p58"/>
          <p:cNvCxnSpPr>
            <a:stCxn id="350" idx="3"/>
            <a:endCxn id="352" idx="1"/>
          </p:cNvCxnSpPr>
          <p:nvPr/>
        </p:nvCxnSpPr>
        <p:spPr>
          <a:xfrm>
            <a:off x="4406400" y="5975600"/>
            <a:ext cx="459900" cy="0"/>
          </a:xfrm>
          <a:prstGeom prst="straightConnector1">
            <a:avLst/>
          </a:prstGeom>
          <a:noFill/>
          <a:ln cap="flat" cmpd="sng" w="9525">
            <a:solidFill>
              <a:schemeClr val="dk2"/>
            </a:solidFill>
            <a:prstDash val="solid"/>
            <a:round/>
            <a:headEnd len="med" w="med" type="none"/>
            <a:tailEnd len="med" w="med" type="triangle"/>
          </a:ln>
        </p:spPr>
      </p:cxnSp>
      <p:sp>
        <p:nvSpPr>
          <p:cNvPr id="355" name="Google Shape;355;p58"/>
          <p:cNvSpPr txBox="1"/>
          <p:nvPr/>
        </p:nvSpPr>
        <p:spPr>
          <a:xfrm>
            <a:off x="3366000" y="73820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 Date: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Declaration of the PRC (October 1, 1949)</a:t>
            </a:r>
            <a:endParaRPr b="1" sz="1200">
              <a:solidFill>
                <a:srgbClr val="E95C3D"/>
              </a:solidFill>
              <a:latin typeface="Inter"/>
              <a:ea typeface="Inter"/>
              <a:cs typeface="Inter"/>
              <a:sym typeface="Inter"/>
            </a:endParaRPr>
          </a:p>
        </p:txBody>
      </p:sp>
      <p:sp>
        <p:nvSpPr>
          <p:cNvPr id="356" name="Google Shape;356;p58"/>
          <p:cNvSpPr txBox="1"/>
          <p:nvPr/>
        </p:nvSpPr>
        <p:spPr>
          <a:xfrm>
            <a:off x="306300" y="71567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After a long civil war, Mao Zedong and the Chinese Communist Party declared the People’s Republic of China. The U.S.-backed Nationalists fled to Taiwan.</a:t>
            </a:r>
            <a:endParaRPr b="1" sz="1200">
              <a:solidFill>
                <a:srgbClr val="E95C3D"/>
              </a:solidFill>
              <a:latin typeface="Inter"/>
              <a:ea typeface="Inter"/>
              <a:cs typeface="Inter"/>
              <a:sym typeface="Inter"/>
            </a:endParaRPr>
          </a:p>
        </p:txBody>
      </p:sp>
      <p:sp>
        <p:nvSpPr>
          <p:cNvPr id="357" name="Google Shape;357;p58"/>
          <p:cNvSpPr txBox="1"/>
          <p:nvPr/>
        </p:nvSpPr>
        <p:spPr>
          <a:xfrm>
            <a:off x="4866300" y="71567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Why it is a significant event of the early Cold War:</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It was seen by the U.S. as a major communist victory and shifted Cold War tensions into Asia, leading to new alliances and further containment efforts by the West.</a:t>
            </a:r>
            <a:endParaRPr b="1" sz="1200">
              <a:solidFill>
                <a:srgbClr val="E95C3D"/>
              </a:solidFill>
              <a:latin typeface="Inter"/>
              <a:ea typeface="Inter"/>
              <a:cs typeface="Inter"/>
              <a:sym typeface="Inter"/>
            </a:endParaRPr>
          </a:p>
        </p:txBody>
      </p:sp>
      <p:cxnSp>
        <p:nvCxnSpPr>
          <p:cNvPr id="358" name="Google Shape;358;p58"/>
          <p:cNvCxnSpPr>
            <a:stCxn id="355" idx="1"/>
            <a:endCxn id="356" idx="3"/>
          </p:cNvCxnSpPr>
          <p:nvPr/>
        </p:nvCxnSpPr>
        <p:spPr>
          <a:xfrm rot="10800000">
            <a:off x="2770500" y="8109200"/>
            <a:ext cx="595500" cy="0"/>
          </a:xfrm>
          <a:prstGeom prst="straightConnector1">
            <a:avLst/>
          </a:prstGeom>
          <a:noFill/>
          <a:ln cap="flat" cmpd="sng" w="9525">
            <a:solidFill>
              <a:schemeClr val="dk2"/>
            </a:solidFill>
            <a:prstDash val="solid"/>
            <a:round/>
            <a:headEnd len="med" w="med" type="none"/>
            <a:tailEnd len="med" w="med" type="triangle"/>
          </a:ln>
        </p:spPr>
      </p:cxnSp>
      <p:cxnSp>
        <p:nvCxnSpPr>
          <p:cNvPr id="359" name="Google Shape;359;p58"/>
          <p:cNvCxnSpPr>
            <a:stCxn id="355" idx="3"/>
            <a:endCxn id="357" idx="1"/>
          </p:cNvCxnSpPr>
          <p:nvPr/>
        </p:nvCxnSpPr>
        <p:spPr>
          <a:xfrm>
            <a:off x="4406400" y="8109200"/>
            <a:ext cx="459900" cy="0"/>
          </a:xfrm>
          <a:prstGeom prst="straightConnector1">
            <a:avLst/>
          </a:prstGeom>
          <a:noFill/>
          <a:ln cap="flat" cmpd="sng" w="9525">
            <a:solidFill>
              <a:schemeClr val="dk2"/>
            </a:solidFill>
            <a:prstDash val="solid"/>
            <a:round/>
            <a:headEnd len="med" w="med" type="none"/>
            <a:tailEnd len="med" w="med" type="triangle"/>
          </a:ln>
        </p:spPr>
      </p:cxnSp>
      <p:sp>
        <p:nvSpPr>
          <p:cNvPr id="360" name="Google Shape;360;p58"/>
          <p:cNvSpPr txBox="1"/>
          <p:nvPr/>
        </p:nvSpPr>
        <p:spPr>
          <a:xfrm>
            <a:off x="382500" y="9043100"/>
            <a:ext cx="70758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3: </a:t>
            </a:r>
            <a:r>
              <a:rPr lang="en" sz="1200">
                <a:solidFill>
                  <a:schemeClr val="dk1"/>
                </a:solidFill>
                <a:latin typeface="Inter"/>
                <a:ea typeface="Inter"/>
                <a:cs typeface="Inter"/>
                <a:sym typeface="Inter"/>
              </a:rPr>
              <a:t>Compile with your partner into the timeline. Review timeline requirements! </a:t>
            </a:r>
            <a:endParaRPr sz="12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38E0A4"/>
        </a:solidFill>
      </p:bgPr>
    </p:bg>
    <p:spTree>
      <p:nvGrpSpPr>
        <p:cNvPr id="364" name="Shape 364"/>
        <p:cNvGrpSpPr/>
        <p:nvPr/>
      </p:nvGrpSpPr>
      <p:grpSpPr>
        <a:xfrm>
          <a:off x="0" y="0"/>
          <a:ext cx="0" cy="0"/>
          <a:chOff x="0" y="0"/>
          <a:chExt cx="0" cy="0"/>
        </a:xfrm>
      </p:grpSpPr>
      <p:grpSp>
        <p:nvGrpSpPr>
          <p:cNvPr id="365" name="Google Shape;365;p59"/>
          <p:cNvGrpSpPr/>
          <p:nvPr/>
        </p:nvGrpSpPr>
        <p:grpSpPr>
          <a:xfrm>
            <a:off x="185682" y="188167"/>
            <a:ext cx="7301691" cy="9664002"/>
            <a:chOff x="0" y="0"/>
            <a:chExt cx="2147483647" cy="2147483647"/>
          </a:xfrm>
        </p:grpSpPr>
        <p:sp>
          <p:nvSpPr>
            <p:cNvPr id="366" name="Google Shape;366;p59"/>
            <p:cNvSpPr/>
            <p:nvPr/>
          </p:nvSpPr>
          <p:spPr>
            <a:xfrm>
              <a:off x="72387" y="72387"/>
              <a:ext cx="2147411259" cy="2147411259"/>
            </a:xfrm>
            <a:custGeom>
              <a:rect b="b" l="l" r="r" t="t"/>
              <a:pathLst>
                <a:path extrusionOk="0" h="2147483647" w="2147483647">
                  <a:moveTo>
                    <a:pt x="0" y="0"/>
                  </a:moveTo>
                  <a:lnTo>
                    <a:pt x="2147411257" y="0"/>
                  </a:lnTo>
                  <a:lnTo>
                    <a:pt x="2147411257" y="2147411257"/>
                  </a:lnTo>
                  <a:lnTo>
                    <a:pt x="0" y="2147411257"/>
                  </a:lnTo>
                  <a:lnTo>
                    <a:pt x="0" y="0"/>
                  </a:lnTo>
                  <a:close/>
                </a:path>
              </a:pathLst>
            </a:custGeom>
            <a:solidFill>
              <a:srgbClr val="FFFFFF"/>
            </a:solidFill>
            <a:ln>
              <a:noFill/>
            </a:ln>
          </p:spPr>
        </p:sp>
        <p:sp>
          <p:nvSpPr>
            <p:cNvPr id="367" name="Google Shape;367;p59"/>
            <p:cNvSpPr/>
            <p:nvPr/>
          </p:nvSpPr>
          <p:spPr>
            <a:xfrm>
              <a:off x="0" y="0"/>
              <a:ext cx="2147411259" cy="2147411259"/>
            </a:xfrm>
            <a:custGeom>
              <a:rect b="b" l="l" r="r" t="t"/>
              <a:pathLst>
                <a:path extrusionOk="0" h="2147483647" w="2147483647">
                  <a:moveTo>
                    <a:pt x="2147483647" y="2147483647"/>
                  </a:moveTo>
                  <a:lnTo>
                    <a:pt x="2147483647" y="2147483647"/>
                  </a:lnTo>
                  <a:lnTo>
                    <a:pt x="2147483647" y="2147483647"/>
                  </a:lnTo>
                  <a:lnTo>
                    <a:pt x="2147483647" y="2147483647"/>
                  </a:lnTo>
                  <a:lnTo>
                    <a:pt x="2147483647" y="2147483647"/>
                  </a:lnTo>
                  <a:close/>
                  <a:moveTo>
                    <a:pt x="0" y="144780"/>
                  </a:moveTo>
                  <a:lnTo>
                    <a:pt x="144780" y="144780"/>
                  </a:lnTo>
                  <a:lnTo>
                    <a:pt x="144780" y="2147483647"/>
                  </a:lnTo>
                  <a:lnTo>
                    <a:pt x="0" y="2147483647"/>
                  </a:lnTo>
                  <a:lnTo>
                    <a:pt x="0" y="144780"/>
                  </a:lnTo>
                  <a:close/>
                  <a:moveTo>
                    <a:pt x="0" y="2147483647"/>
                  </a:moveTo>
                  <a:lnTo>
                    <a:pt x="144780" y="2147483647"/>
                  </a:lnTo>
                  <a:lnTo>
                    <a:pt x="144780" y="2147483647"/>
                  </a:lnTo>
                  <a:lnTo>
                    <a:pt x="0" y="2147483647"/>
                  </a:lnTo>
                  <a:lnTo>
                    <a:pt x="0" y="2147483647"/>
                  </a:lnTo>
                  <a:close/>
                  <a:moveTo>
                    <a:pt x="2147483647" y="144780"/>
                  </a:moveTo>
                  <a:lnTo>
                    <a:pt x="2147483647" y="144780"/>
                  </a:lnTo>
                  <a:lnTo>
                    <a:pt x="2147483647" y="2147483647"/>
                  </a:lnTo>
                  <a:lnTo>
                    <a:pt x="2147483647" y="2147483647"/>
                  </a:lnTo>
                  <a:lnTo>
                    <a:pt x="2147483647" y="144780"/>
                  </a:lnTo>
                  <a:close/>
                  <a:moveTo>
                    <a:pt x="144780" y="2147483647"/>
                  </a:moveTo>
                  <a:lnTo>
                    <a:pt x="2147483647" y="2147483647"/>
                  </a:lnTo>
                  <a:lnTo>
                    <a:pt x="2147483647" y="2147483647"/>
                  </a:lnTo>
                  <a:lnTo>
                    <a:pt x="144780" y="2147483647"/>
                  </a:lnTo>
                  <a:lnTo>
                    <a:pt x="144780" y="2147483647"/>
                  </a:lnTo>
                  <a:close/>
                  <a:moveTo>
                    <a:pt x="2147483647" y="0"/>
                  </a:moveTo>
                  <a:lnTo>
                    <a:pt x="2147483647" y="0"/>
                  </a:lnTo>
                  <a:lnTo>
                    <a:pt x="2147483647" y="144780"/>
                  </a:lnTo>
                  <a:lnTo>
                    <a:pt x="2147483647" y="144780"/>
                  </a:lnTo>
                  <a:lnTo>
                    <a:pt x="2147483647" y="0"/>
                  </a:lnTo>
                  <a:close/>
                  <a:moveTo>
                    <a:pt x="0" y="0"/>
                  </a:moveTo>
                  <a:lnTo>
                    <a:pt x="144780" y="0"/>
                  </a:lnTo>
                  <a:lnTo>
                    <a:pt x="144780" y="144780"/>
                  </a:lnTo>
                  <a:lnTo>
                    <a:pt x="0" y="144780"/>
                  </a:lnTo>
                  <a:lnTo>
                    <a:pt x="0" y="0"/>
                  </a:lnTo>
                  <a:close/>
                  <a:moveTo>
                    <a:pt x="144780" y="0"/>
                  </a:moveTo>
                  <a:lnTo>
                    <a:pt x="2147483647" y="0"/>
                  </a:lnTo>
                  <a:lnTo>
                    <a:pt x="2147483647" y="144780"/>
                  </a:lnTo>
                  <a:lnTo>
                    <a:pt x="144780" y="144780"/>
                  </a:lnTo>
                  <a:lnTo>
                    <a:pt x="144780" y="0"/>
                  </a:lnTo>
                  <a:close/>
                </a:path>
              </a:pathLst>
            </a:custGeom>
            <a:solidFill>
              <a:srgbClr val="FFFFFF"/>
            </a:solidFill>
            <a:ln>
              <a:noFill/>
            </a:ln>
          </p:spPr>
        </p:sp>
      </p:grpSp>
      <p:sp>
        <p:nvSpPr>
          <p:cNvPr id="368" name="Google Shape;368;p59"/>
          <p:cNvSpPr/>
          <p:nvPr/>
        </p:nvSpPr>
        <p:spPr>
          <a:xfrm>
            <a:off x="4114485" y="4728329"/>
            <a:ext cx="660675" cy="603109"/>
          </a:xfrm>
          <a:custGeom>
            <a:rect b="b" l="l" r="r" t="t"/>
            <a:pathLst>
              <a:path extrusionOk="0" h="1641112" w="1861055">
                <a:moveTo>
                  <a:pt x="0" y="0"/>
                </a:moveTo>
                <a:lnTo>
                  <a:pt x="1861054" y="0"/>
                </a:lnTo>
                <a:lnTo>
                  <a:pt x="1861054" y="1641112"/>
                </a:lnTo>
                <a:lnTo>
                  <a:pt x="0" y="1641112"/>
                </a:lnTo>
                <a:lnTo>
                  <a:pt x="0" y="0"/>
                </a:lnTo>
                <a:close/>
              </a:path>
            </a:pathLst>
          </a:custGeom>
          <a:blipFill rotWithShape="1">
            <a:blip r:embed="rId3">
              <a:alphaModFix/>
            </a:blip>
            <a:stretch>
              <a:fillRect b="0" l="0" r="0" t="0"/>
            </a:stretch>
          </a:blipFill>
          <a:ln>
            <a:noFill/>
          </a:ln>
        </p:spPr>
      </p:sp>
      <p:sp>
        <p:nvSpPr>
          <p:cNvPr id="369" name="Google Shape;369;p59"/>
          <p:cNvSpPr/>
          <p:nvPr/>
        </p:nvSpPr>
        <p:spPr>
          <a:xfrm>
            <a:off x="4114485" y="6986950"/>
            <a:ext cx="660675" cy="603109"/>
          </a:xfrm>
          <a:custGeom>
            <a:rect b="b" l="l" r="r" t="t"/>
            <a:pathLst>
              <a:path extrusionOk="0" h="1641112" w="1861055">
                <a:moveTo>
                  <a:pt x="0" y="0"/>
                </a:moveTo>
                <a:lnTo>
                  <a:pt x="1861054" y="0"/>
                </a:lnTo>
                <a:lnTo>
                  <a:pt x="1861054" y="1641112"/>
                </a:lnTo>
                <a:lnTo>
                  <a:pt x="0" y="1641112"/>
                </a:lnTo>
                <a:lnTo>
                  <a:pt x="0" y="0"/>
                </a:lnTo>
                <a:close/>
              </a:path>
            </a:pathLst>
          </a:custGeom>
          <a:blipFill rotWithShape="1">
            <a:blip r:embed="rId3">
              <a:alphaModFix/>
            </a:blip>
            <a:stretch>
              <a:fillRect b="0" l="0" r="0" t="0"/>
            </a:stretch>
          </a:blipFill>
          <a:ln>
            <a:noFill/>
          </a:ln>
        </p:spPr>
      </p:sp>
      <p:sp>
        <p:nvSpPr>
          <p:cNvPr id="370" name="Google Shape;370;p59"/>
          <p:cNvSpPr/>
          <p:nvPr/>
        </p:nvSpPr>
        <p:spPr>
          <a:xfrm>
            <a:off x="4114485" y="2452105"/>
            <a:ext cx="660675" cy="603109"/>
          </a:xfrm>
          <a:custGeom>
            <a:rect b="b" l="l" r="r" t="t"/>
            <a:pathLst>
              <a:path extrusionOk="0" h="1641112" w="1861055">
                <a:moveTo>
                  <a:pt x="0" y="0"/>
                </a:moveTo>
                <a:lnTo>
                  <a:pt x="1861054" y="0"/>
                </a:lnTo>
                <a:lnTo>
                  <a:pt x="1861054" y="1641112"/>
                </a:lnTo>
                <a:lnTo>
                  <a:pt x="0" y="1641112"/>
                </a:lnTo>
                <a:lnTo>
                  <a:pt x="0" y="0"/>
                </a:lnTo>
                <a:close/>
              </a:path>
            </a:pathLst>
          </a:custGeom>
          <a:blipFill rotWithShape="1">
            <a:blip r:embed="rId3">
              <a:alphaModFix/>
            </a:blip>
            <a:stretch>
              <a:fillRect b="0" l="0" r="0" t="0"/>
            </a:stretch>
          </a:blipFill>
          <a:ln>
            <a:noFill/>
          </a:ln>
        </p:spPr>
      </p:sp>
      <p:sp>
        <p:nvSpPr>
          <p:cNvPr id="371" name="Google Shape;371;p59"/>
          <p:cNvSpPr/>
          <p:nvPr/>
        </p:nvSpPr>
        <p:spPr>
          <a:xfrm>
            <a:off x="3189371" y="1599657"/>
            <a:ext cx="1396938" cy="8034033"/>
          </a:xfrm>
          <a:custGeom>
            <a:rect b="b" l="l" r="r" t="t"/>
            <a:pathLst>
              <a:path extrusionOk="0" h="21861315" w="3935037">
                <a:moveTo>
                  <a:pt x="0" y="0"/>
                </a:moveTo>
                <a:lnTo>
                  <a:pt x="3935036" y="0"/>
                </a:lnTo>
                <a:lnTo>
                  <a:pt x="3935036" y="21861315"/>
                </a:lnTo>
                <a:lnTo>
                  <a:pt x="0" y="21861315"/>
                </a:lnTo>
                <a:lnTo>
                  <a:pt x="0" y="0"/>
                </a:lnTo>
                <a:close/>
              </a:path>
            </a:pathLst>
          </a:custGeom>
          <a:blipFill rotWithShape="1">
            <a:blip r:embed="rId4">
              <a:alphaModFix/>
            </a:blip>
            <a:stretch>
              <a:fillRect b="0" l="0" r="0" t="0"/>
            </a:stretch>
          </a:blipFill>
          <a:ln>
            <a:noFill/>
          </a:ln>
        </p:spPr>
      </p:sp>
      <p:sp>
        <p:nvSpPr>
          <p:cNvPr id="372" name="Google Shape;372;p59"/>
          <p:cNvSpPr/>
          <p:nvPr/>
        </p:nvSpPr>
        <p:spPr>
          <a:xfrm>
            <a:off x="6568057" y="2415156"/>
            <a:ext cx="856215" cy="615619"/>
          </a:xfrm>
          <a:custGeom>
            <a:rect b="b" l="l" r="r" t="t"/>
            <a:pathLst>
              <a:path extrusionOk="0" h="1675155" w="2411873">
                <a:moveTo>
                  <a:pt x="0" y="0"/>
                </a:moveTo>
                <a:lnTo>
                  <a:pt x="2411874" y="0"/>
                </a:lnTo>
                <a:lnTo>
                  <a:pt x="2411874" y="1675156"/>
                </a:lnTo>
                <a:lnTo>
                  <a:pt x="0" y="1675156"/>
                </a:lnTo>
                <a:lnTo>
                  <a:pt x="0" y="0"/>
                </a:lnTo>
                <a:close/>
              </a:path>
            </a:pathLst>
          </a:custGeom>
          <a:blipFill rotWithShape="1">
            <a:blip r:embed="rId5">
              <a:alphaModFix/>
            </a:blip>
            <a:stretch>
              <a:fillRect b="0" l="0" r="0" t="0"/>
            </a:stretch>
          </a:blipFill>
          <a:ln>
            <a:noFill/>
          </a:ln>
        </p:spPr>
      </p:sp>
      <p:sp>
        <p:nvSpPr>
          <p:cNvPr id="373" name="Google Shape;373;p59"/>
          <p:cNvSpPr/>
          <p:nvPr/>
        </p:nvSpPr>
        <p:spPr>
          <a:xfrm>
            <a:off x="971550" y="3538091"/>
            <a:ext cx="419949" cy="781548"/>
          </a:xfrm>
          <a:custGeom>
            <a:rect b="b" l="l" r="r" t="t"/>
            <a:pathLst>
              <a:path extrusionOk="0" h="2126661" w="1182955">
                <a:moveTo>
                  <a:pt x="0" y="0"/>
                </a:moveTo>
                <a:lnTo>
                  <a:pt x="1182955" y="0"/>
                </a:lnTo>
                <a:lnTo>
                  <a:pt x="1182955" y="2126661"/>
                </a:lnTo>
                <a:lnTo>
                  <a:pt x="0" y="2126661"/>
                </a:lnTo>
                <a:lnTo>
                  <a:pt x="0" y="0"/>
                </a:lnTo>
                <a:close/>
              </a:path>
            </a:pathLst>
          </a:custGeom>
          <a:blipFill rotWithShape="1">
            <a:blip r:embed="rId6">
              <a:alphaModFix/>
            </a:blip>
            <a:stretch>
              <a:fillRect b="0" l="0" r="0" t="0"/>
            </a:stretch>
          </a:blipFill>
          <a:ln>
            <a:noFill/>
          </a:ln>
        </p:spPr>
      </p:sp>
      <p:sp>
        <p:nvSpPr>
          <p:cNvPr id="374" name="Google Shape;374;p59"/>
          <p:cNvSpPr/>
          <p:nvPr/>
        </p:nvSpPr>
        <p:spPr>
          <a:xfrm>
            <a:off x="6254054" y="4604497"/>
            <a:ext cx="629486" cy="651651"/>
          </a:xfrm>
          <a:custGeom>
            <a:rect b="b" l="l" r="r" t="t"/>
            <a:pathLst>
              <a:path extrusionOk="0" h="1773199" w="1773199">
                <a:moveTo>
                  <a:pt x="0" y="0"/>
                </a:moveTo>
                <a:lnTo>
                  <a:pt x="1773199" y="0"/>
                </a:lnTo>
                <a:lnTo>
                  <a:pt x="1773199" y="1773199"/>
                </a:lnTo>
                <a:lnTo>
                  <a:pt x="0" y="1773199"/>
                </a:lnTo>
                <a:lnTo>
                  <a:pt x="0" y="0"/>
                </a:lnTo>
                <a:close/>
              </a:path>
            </a:pathLst>
          </a:custGeom>
          <a:blipFill rotWithShape="1">
            <a:blip r:embed="rId7">
              <a:alphaModFix/>
            </a:blip>
            <a:stretch>
              <a:fillRect b="0" l="0" r="0" t="0"/>
            </a:stretch>
          </a:blipFill>
          <a:ln>
            <a:noFill/>
          </a:ln>
        </p:spPr>
      </p:sp>
      <p:sp>
        <p:nvSpPr>
          <p:cNvPr id="375" name="Google Shape;375;p59"/>
          <p:cNvSpPr/>
          <p:nvPr/>
        </p:nvSpPr>
        <p:spPr>
          <a:xfrm>
            <a:off x="662069" y="5891108"/>
            <a:ext cx="804512" cy="854195"/>
          </a:xfrm>
          <a:custGeom>
            <a:rect b="b" l="l" r="r" t="t"/>
            <a:pathLst>
              <a:path extrusionOk="0" h="2324340" w="2266231">
                <a:moveTo>
                  <a:pt x="0" y="0"/>
                </a:moveTo>
                <a:lnTo>
                  <a:pt x="2266231" y="0"/>
                </a:lnTo>
                <a:lnTo>
                  <a:pt x="2266231" y="2324339"/>
                </a:lnTo>
                <a:lnTo>
                  <a:pt x="0" y="2324339"/>
                </a:lnTo>
                <a:lnTo>
                  <a:pt x="0" y="0"/>
                </a:lnTo>
                <a:close/>
              </a:path>
            </a:pathLst>
          </a:custGeom>
          <a:blipFill rotWithShape="1">
            <a:blip r:embed="rId8">
              <a:alphaModFix/>
            </a:blip>
            <a:stretch>
              <a:fillRect b="0" l="0" r="0" t="0"/>
            </a:stretch>
          </a:blipFill>
          <a:ln>
            <a:noFill/>
          </a:ln>
        </p:spPr>
      </p:sp>
      <p:sp>
        <p:nvSpPr>
          <p:cNvPr id="376" name="Google Shape;376;p59"/>
          <p:cNvSpPr/>
          <p:nvPr/>
        </p:nvSpPr>
        <p:spPr>
          <a:xfrm>
            <a:off x="6712395" y="6812507"/>
            <a:ext cx="566861" cy="612069"/>
          </a:xfrm>
          <a:custGeom>
            <a:rect b="b" l="l" r="r" t="t"/>
            <a:pathLst>
              <a:path extrusionOk="0" h="1665493" w="1596791">
                <a:moveTo>
                  <a:pt x="0" y="0"/>
                </a:moveTo>
                <a:lnTo>
                  <a:pt x="1596792" y="0"/>
                </a:lnTo>
                <a:lnTo>
                  <a:pt x="1596792" y="1665493"/>
                </a:lnTo>
                <a:lnTo>
                  <a:pt x="0" y="1665493"/>
                </a:lnTo>
                <a:lnTo>
                  <a:pt x="0" y="0"/>
                </a:lnTo>
                <a:close/>
              </a:path>
            </a:pathLst>
          </a:custGeom>
          <a:blipFill rotWithShape="1">
            <a:blip r:embed="rId9">
              <a:alphaModFix/>
            </a:blip>
            <a:stretch>
              <a:fillRect b="0" l="0" r="0" t="0"/>
            </a:stretch>
          </a:blipFill>
          <a:ln>
            <a:noFill/>
          </a:ln>
        </p:spPr>
      </p:sp>
      <p:sp>
        <p:nvSpPr>
          <p:cNvPr id="377" name="Google Shape;377;p59"/>
          <p:cNvSpPr/>
          <p:nvPr/>
        </p:nvSpPr>
        <p:spPr>
          <a:xfrm>
            <a:off x="736248" y="8094032"/>
            <a:ext cx="655805" cy="668713"/>
          </a:xfrm>
          <a:custGeom>
            <a:rect b="b" l="l" r="r" t="t"/>
            <a:pathLst>
              <a:path extrusionOk="0" h="1819627" w="1847337">
                <a:moveTo>
                  <a:pt x="0" y="0"/>
                </a:moveTo>
                <a:lnTo>
                  <a:pt x="1847337" y="0"/>
                </a:lnTo>
                <a:lnTo>
                  <a:pt x="1847337" y="1819626"/>
                </a:lnTo>
                <a:lnTo>
                  <a:pt x="0" y="1819626"/>
                </a:lnTo>
                <a:lnTo>
                  <a:pt x="0" y="0"/>
                </a:lnTo>
                <a:close/>
              </a:path>
            </a:pathLst>
          </a:custGeom>
          <a:blipFill rotWithShape="1">
            <a:blip r:embed="rId10">
              <a:alphaModFix/>
            </a:blip>
            <a:stretch>
              <a:fillRect b="0" l="0" r="0" t="0"/>
            </a:stretch>
          </a:blipFill>
          <a:ln>
            <a:noFill/>
          </a:ln>
        </p:spPr>
      </p:sp>
      <p:sp>
        <p:nvSpPr>
          <p:cNvPr id="378" name="Google Shape;378;p59"/>
          <p:cNvSpPr txBox="1"/>
          <p:nvPr/>
        </p:nvSpPr>
        <p:spPr>
          <a:xfrm>
            <a:off x="4114485" y="424991"/>
            <a:ext cx="3243300" cy="1579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 sz="2700" u="none" cap="none" strike="noStrike">
                <a:solidFill>
                  <a:srgbClr val="000000"/>
                </a:solidFill>
                <a:latin typeface="Plus Jakarta Sans"/>
                <a:ea typeface="Plus Jakarta Sans"/>
                <a:cs typeface="Plus Jakarta Sans"/>
                <a:sym typeface="Plus Jakarta Sans"/>
              </a:rPr>
              <a:t>The Cold War’s First Battlegrounds</a:t>
            </a:r>
            <a:endParaRPr sz="500"/>
          </a:p>
          <a:p>
            <a:pPr indent="0" lvl="0" marL="0" marR="0" rtl="0" algn="ctr">
              <a:lnSpc>
                <a:spcPct val="140000"/>
              </a:lnSpc>
              <a:spcBef>
                <a:spcPts val="0"/>
              </a:spcBef>
              <a:spcAft>
                <a:spcPts val="0"/>
              </a:spcAft>
              <a:buNone/>
            </a:pPr>
            <a:r>
              <a:rPr b="1" i="0" lang="en" sz="2700" u="none" cap="none" strike="noStrike">
                <a:solidFill>
                  <a:srgbClr val="000000"/>
                </a:solidFill>
                <a:latin typeface="Plus Jakarta Sans"/>
                <a:ea typeface="Plus Jakarta Sans"/>
                <a:cs typeface="Plus Jakarta Sans"/>
                <a:sym typeface="Plus Jakarta Sans"/>
              </a:rPr>
              <a:t>Timeline</a:t>
            </a:r>
            <a:endParaRPr sz="500"/>
          </a:p>
        </p:txBody>
      </p:sp>
      <p:sp>
        <p:nvSpPr>
          <p:cNvPr id="379" name="Google Shape;379;p59"/>
          <p:cNvSpPr txBox="1"/>
          <p:nvPr/>
        </p:nvSpPr>
        <p:spPr>
          <a:xfrm>
            <a:off x="4657688" y="2555766"/>
            <a:ext cx="2073600" cy="1692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1" i="0" lang="en" sz="1100" u="none" cap="none" strike="noStrike">
                <a:solidFill>
                  <a:schemeClr val="lt1"/>
                </a:solidFill>
                <a:highlight>
                  <a:schemeClr val="dk1"/>
                </a:highlight>
                <a:latin typeface="Halant"/>
                <a:ea typeface="Halant"/>
                <a:cs typeface="Halant"/>
                <a:sym typeface="Halant"/>
              </a:rPr>
              <a:t>JULY 17 - AUGUST 2, 1945</a:t>
            </a:r>
            <a:endParaRPr sz="500">
              <a:solidFill>
                <a:schemeClr val="lt1"/>
              </a:solidFill>
              <a:highlight>
                <a:schemeClr val="dk1"/>
              </a:highlight>
            </a:endParaRPr>
          </a:p>
        </p:txBody>
      </p:sp>
      <p:sp>
        <p:nvSpPr>
          <p:cNvPr id="380" name="Google Shape;380;p59"/>
          <p:cNvSpPr txBox="1"/>
          <p:nvPr/>
        </p:nvSpPr>
        <p:spPr>
          <a:xfrm>
            <a:off x="4657688" y="2832170"/>
            <a:ext cx="2700000" cy="1692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POTSDAM CONFERENCE</a:t>
            </a:r>
            <a:endParaRPr sz="500"/>
          </a:p>
        </p:txBody>
      </p:sp>
      <p:sp>
        <p:nvSpPr>
          <p:cNvPr id="381" name="Google Shape;381;p59"/>
          <p:cNvSpPr txBox="1"/>
          <p:nvPr/>
        </p:nvSpPr>
        <p:spPr>
          <a:xfrm>
            <a:off x="994289" y="3630619"/>
            <a:ext cx="2073600" cy="169200"/>
          </a:xfrm>
          <a:prstGeom prst="rect">
            <a:avLst/>
          </a:prstGeom>
          <a:noFill/>
          <a:ln>
            <a:noFill/>
          </a:ln>
        </p:spPr>
        <p:txBody>
          <a:bodyPr anchorCtr="0" anchor="t" bIns="0" lIns="0" spcFirstLastPara="1" rIns="0" wrap="square" tIns="0">
            <a:spAutoFit/>
          </a:bodyPr>
          <a:lstStyle/>
          <a:p>
            <a:pPr indent="0" lvl="0" marL="0" marR="0" rtl="0" algn="r">
              <a:lnSpc>
                <a:spcPct val="140012"/>
              </a:lnSpc>
              <a:spcBef>
                <a:spcPts val="0"/>
              </a:spcBef>
              <a:spcAft>
                <a:spcPts val="0"/>
              </a:spcAft>
              <a:buNone/>
            </a:pPr>
            <a:r>
              <a:rPr b="1" i="0" lang="en" sz="1100" u="none" cap="none" strike="noStrike">
                <a:solidFill>
                  <a:schemeClr val="lt1"/>
                </a:solidFill>
                <a:highlight>
                  <a:schemeClr val="dk1"/>
                </a:highlight>
                <a:latin typeface="Halant"/>
                <a:ea typeface="Halant"/>
                <a:cs typeface="Halant"/>
                <a:sym typeface="Halant"/>
              </a:rPr>
              <a:t>MARCH 5, 1946</a:t>
            </a:r>
            <a:endParaRPr sz="500">
              <a:solidFill>
                <a:schemeClr val="lt1"/>
              </a:solidFill>
              <a:highlight>
                <a:schemeClr val="dk1"/>
              </a:highlight>
            </a:endParaRPr>
          </a:p>
        </p:txBody>
      </p:sp>
      <p:sp>
        <p:nvSpPr>
          <p:cNvPr id="382" name="Google Shape;382;p59"/>
          <p:cNvSpPr txBox="1"/>
          <p:nvPr/>
        </p:nvSpPr>
        <p:spPr>
          <a:xfrm>
            <a:off x="185682" y="3907023"/>
            <a:ext cx="2882100" cy="406500"/>
          </a:xfrm>
          <a:prstGeom prst="rect">
            <a:avLst/>
          </a:prstGeom>
          <a:noFill/>
          <a:ln>
            <a:noFill/>
          </a:ln>
        </p:spPr>
        <p:txBody>
          <a:bodyPr anchorCtr="0" anchor="t" bIns="0" lIns="0" spcFirstLastPara="1" rIns="0" wrap="square" tIns="0">
            <a:spAutoFit/>
          </a:bodyPr>
          <a:lstStyle/>
          <a:p>
            <a:pPr indent="0" lvl="0" marL="0" marR="0" rtl="0" algn="r">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CHURCHILL’S “IRON </a:t>
            </a:r>
            <a:endParaRPr sz="500"/>
          </a:p>
          <a:p>
            <a:pPr indent="0" lvl="0" marL="0" marR="0" rtl="0" algn="r">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CURTAIN” SPEECH</a:t>
            </a:r>
            <a:endParaRPr sz="500"/>
          </a:p>
        </p:txBody>
      </p:sp>
      <p:sp>
        <p:nvSpPr>
          <p:cNvPr id="383" name="Google Shape;383;p59"/>
          <p:cNvSpPr txBox="1"/>
          <p:nvPr/>
        </p:nvSpPr>
        <p:spPr>
          <a:xfrm>
            <a:off x="4657688" y="4760961"/>
            <a:ext cx="2073600" cy="1692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1" i="0" lang="en" sz="1100" u="none" cap="none" strike="noStrike">
                <a:solidFill>
                  <a:schemeClr val="lt1"/>
                </a:solidFill>
                <a:highlight>
                  <a:schemeClr val="dk1"/>
                </a:highlight>
                <a:latin typeface="Halant"/>
                <a:ea typeface="Halant"/>
                <a:cs typeface="Halant"/>
                <a:sym typeface="Halant"/>
              </a:rPr>
              <a:t>APRIL 4, 1949</a:t>
            </a:r>
            <a:endParaRPr sz="500">
              <a:solidFill>
                <a:schemeClr val="lt1"/>
              </a:solidFill>
              <a:highlight>
                <a:schemeClr val="dk1"/>
              </a:highlight>
            </a:endParaRPr>
          </a:p>
        </p:txBody>
      </p:sp>
      <p:sp>
        <p:nvSpPr>
          <p:cNvPr id="384" name="Google Shape;384;p59"/>
          <p:cNvSpPr txBox="1"/>
          <p:nvPr/>
        </p:nvSpPr>
        <p:spPr>
          <a:xfrm>
            <a:off x="4657688" y="5037365"/>
            <a:ext cx="2700000" cy="1692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FORMATION OF NATO</a:t>
            </a:r>
            <a:endParaRPr sz="500"/>
          </a:p>
        </p:txBody>
      </p:sp>
      <p:sp>
        <p:nvSpPr>
          <p:cNvPr id="385" name="Google Shape;385;p59"/>
          <p:cNvSpPr txBox="1"/>
          <p:nvPr/>
        </p:nvSpPr>
        <p:spPr>
          <a:xfrm>
            <a:off x="4657688" y="6965995"/>
            <a:ext cx="2073600" cy="1692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1" i="0" lang="en" sz="1100" u="none" cap="none" strike="noStrike">
                <a:solidFill>
                  <a:schemeClr val="lt1"/>
                </a:solidFill>
                <a:highlight>
                  <a:schemeClr val="dk1"/>
                </a:highlight>
                <a:latin typeface="Halant"/>
                <a:ea typeface="Halant"/>
                <a:cs typeface="Halant"/>
                <a:sym typeface="Halant"/>
              </a:rPr>
              <a:t>OCTOBER 1, 1949</a:t>
            </a:r>
            <a:endParaRPr sz="500">
              <a:solidFill>
                <a:schemeClr val="lt1"/>
              </a:solidFill>
              <a:highlight>
                <a:schemeClr val="dk1"/>
              </a:highlight>
            </a:endParaRPr>
          </a:p>
        </p:txBody>
      </p:sp>
      <p:sp>
        <p:nvSpPr>
          <p:cNvPr id="386" name="Google Shape;386;p59"/>
          <p:cNvSpPr txBox="1"/>
          <p:nvPr/>
        </p:nvSpPr>
        <p:spPr>
          <a:xfrm>
            <a:off x="4657688" y="7243258"/>
            <a:ext cx="2700000" cy="1692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DECLARATION OF THE PRC</a:t>
            </a:r>
            <a:endParaRPr sz="500"/>
          </a:p>
        </p:txBody>
      </p:sp>
      <p:sp>
        <p:nvSpPr>
          <p:cNvPr id="387" name="Google Shape;387;p59"/>
          <p:cNvSpPr txBox="1"/>
          <p:nvPr/>
        </p:nvSpPr>
        <p:spPr>
          <a:xfrm>
            <a:off x="994289" y="5930636"/>
            <a:ext cx="2073600" cy="169200"/>
          </a:xfrm>
          <a:prstGeom prst="rect">
            <a:avLst/>
          </a:prstGeom>
          <a:noFill/>
          <a:ln>
            <a:noFill/>
          </a:ln>
        </p:spPr>
        <p:txBody>
          <a:bodyPr anchorCtr="0" anchor="t" bIns="0" lIns="0" spcFirstLastPara="1" rIns="0" wrap="square" tIns="0">
            <a:spAutoFit/>
          </a:bodyPr>
          <a:lstStyle/>
          <a:p>
            <a:pPr indent="0" lvl="0" marL="0" marR="0" rtl="0" algn="r">
              <a:lnSpc>
                <a:spcPct val="140012"/>
              </a:lnSpc>
              <a:spcBef>
                <a:spcPts val="0"/>
              </a:spcBef>
              <a:spcAft>
                <a:spcPts val="0"/>
              </a:spcAft>
              <a:buNone/>
            </a:pPr>
            <a:r>
              <a:rPr b="1" i="0" lang="en" sz="1100" u="none" cap="none" strike="noStrike">
                <a:solidFill>
                  <a:schemeClr val="lt1"/>
                </a:solidFill>
                <a:highlight>
                  <a:schemeClr val="dk1"/>
                </a:highlight>
                <a:latin typeface="Halant"/>
                <a:ea typeface="Halant"/>
                <a:cs typeface="Halant"/>
                <a:sym typeface="Halant"/>
              </a:rPr>
              <a:t>AUGUST 29, 1949</a:t>
            </a:r>
            <a:endParaRPr sz="500">
              <a:solidFill>
                <a:schemeClr val="lt1"/>
              </a:solidFill>
              <a:highlight>
                <a:schemeClr val="dk1"/>
              </a:highlight>
            </a:endParaRPr>
          </a:p>
        </p:txBody>
      </p:sp>
      <p:sp>
        <p:nvSpPr>
          <p:cNvPr id="388" name="Google Shape;388;p59"/>
          <p:cNvSpPr txBox="1"/>
          <p:nvPr/>
        </p:nvSpPr>
        <p:spPr>
          <a:xfrm>
            <a:off x="367874" y="6206935"/>
            <a:ext cx="2700000" cy="406500"/>
          </a:xfrm>
          <a:prstGeom prst="rect">
            <a:avLst/>
          </a:prstGeom>
          <a:noFill/>
          <a:ln>
            <a:noFill/>
          </a:ln>
        </p:spPr>
        <p:txBody>
          <a:bodyPr anchorCtr="0" anchor="t" bIns="0" lIns="0" spcFirstLastPara="1" rIns="0" wrap="square" tIns="0">
            <a:spAutoFit/>
          </a:bodyPr>
          <a:lstStyle/>
          <a:p>
            <a:pPr indent="0" lvl="0" marL="0" marR="0" rtl="0" algn="r">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FIRST ATOMIC BOMB </a:t>
            </a:r>
            <a:endParaRPr sz="500"/>
          </a:p>
          <a:p>
            <a:pPr indent="0" lvl="0" marL="0" marR="0" rtl="0" algn="r">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TEST  BY USSR</a:t>
            </a:r>
            <a:endParaRPr sz="500"/>
          </a:p>
        </p:txBody>
      </p:sp>
      <p:sp>
        <p:nvSpPr>
          <p:cNvPr id="389" name="Google Shape;389;p59"/>
          <p:cNvSpPr txBox="1"/>
          <p:nvPr/>
        </p:nvSpPr>
        <p:spPr>
          <a:xfrm>
            <a:off x="994289" y="8146412"/>
            <a:ext cx="2073600" cy="169200"/>
          </a:xfrm>
          <a:prstGeom prst="rect">
            <a:avLst/>
          </a:prstGeom>
          <a:noFill/>
          <a:ln>
            <a:noFill/>
          </a:ln>
        </p:spPr>
        <p:txBody>
          <a:bodyPr anchorCtr="0" anchor="t" bIns="0" lIns="0" spcFirstLastPara="1" rIns="0" wrap="square" tIns="0">
            <a:spAutoFit/>
          </a:bodyPr>
          <a:lstStyle/>
          <a:p>
            <a:pPr indent="0" lvl="0" marL="0" marR="0" rtl="0" algn="r">
              <a:lnSpc>
                <a:spcPct val="140012"/>
              </a:lnSpc>
              <a:spcBef>
                <a:spcPts val="0"/>
              </a:spcBef>
              <a:spcAft>
                <a:spcPts val="0"/>
              </a:spcAft>
              <a:buNone/>
            </a:pPr>
            <a:r>
              <a:rPr b="1" i="0" lang="en" sz="1100" u="none" cap="none" strike="noStrike">
                <a:solidFill>
                  <a:schemeClr val="lt1"/>
                </a:solidFill>
                <a:highlight>
                  <a:schemeClr val="dk1"/>
                </a:highlight>
                <a:latin typeface="Halant"/>
                <a:ea typeface="Halant"/>
                <a:cs typeface="Halant"/>
                <a:sym typeface="Halant"/>
              </a:rPr>
              <a:t>FEBRUARY 14, 1950</a:t>
            </a:r>
            <a:endParaRPr sz="500">
              <a:solidFill>
                <a:schemeClr val="lt1"/>
              </a:solidFill>
              <a:highlight>
                <a:schemeClr val="dk1"/>
              </a:highlight>
            </a:endParaRPr>
          </a:p>
        </p:txBody>
      </p:sp>
      <p:sp>
        <p:nvSpPr>
          <p:cNvPr id="390" name="Google Shape;390;p59"/>
          <p:cNvSpPr txBox="1"/>
          <p:nvPr/>
        </p:nvSpPr>
        <p:spPr>
          <a:xfrm>
            <a:off x="290463" y="8416620"/>
            <a:ext cx="2777400" cy="406500"/>
          </a:xfrm>
          <a:prstGeom prst="rect">
            <a:avLst/>
          </a:prstGeom>
          <a:noFill/>
          <a:ln>
            <a:noFill/>
          </a:ln>
        </p:spPr>
        <p:txBody>
          <a:bodyPr anchorCtr="0" anchor="t" bIns="0" lIns="0" spcFirstLastPara="1" rIns="0" wrap="square" tIns="0">
            <a:spAutoFit/>
          </a:bodyPr>
          <a:lstStyle/>
          <a:p>
            <a:pPr indent="0" lvl="0" marL="0" marR="0" rtl="0" algn="r">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SINO-SOVIET TREATY </a:t>
            </a:r>
            <a:endParaRPr sz="500"/>
          </a:p>
          <a:p>
            <a:pPr indent="0" lvl="0" marL="0" marR="0" rtl="0" algn="r">
              <a:lnSpc>
                <a:spcPct val="140012"/>
              </a:lnSpc>
              <a:spcBef>
                <a:spcPts val="0"/>
              </a:spcBef>
              <a:spcAft>
                <a:spcPts val="0"/>
              </a:spcAft>
              <a:buNone/>
            </a:pPr>
            <a:r>
              <a:rPr b="1" i="0" lang="en" sz="1100" u="none" cap="none" strike="noStrike">
                <a:solidFill>
                  <a:srgbClr val="E95C3D"/>
                </a:solidFill>
                <a:latin typeface="Halant"/>
                <a:ea typeface="Halant"/>
                <a:cs typeface="Halant"/>
                <a:sym typeface="Halant"/>
              </a:rPr>
              <a:t>OF FRIENDSHIP</a:t>
            </a:r>
            <a:endParaRPr sz="500"/>
          </a:p>
        </p:txBody>
      </p:sp>
      <p:sp>
        <p:nvSpPr>
          <p:cNvPr id="391" name="Google Shape;391;p59"/>
          <p:cNvSpPr txBox="1"/>
          <p:nvPr/>
        </p:nvSpPr>
        <p:spPr>
          <a:xfrm>
            <a:off x="367874" y="573539"/>
            <a:ext cx="3315900" cy="2524500"/>
          </a:xfrm>
          <a:prstGeom prst="rect">
            <a:avLst/>
          </a:prstGeom>
          <a:noFill/>
          <a:ln>
            <a:noFill/>
          </a:ln>
        </p:spPr>
        <p:txBody>
          <a:bodyPr anchorCtr="0" anchor="t" bIns="0" lIns="0" spcFirstLastPara="1" rIns="0" wrap="square" tIns="0">
            <a:spAutoFit/>
          </a:bodyPr>
          <a:lstStyle/>
          <a:p>
            <a:pPr indent="0" lvl="0" marL="0" marR="0" rtl="0" algn="ctr">
              <a:lnSpc>
                <a:spcPct val="140014"/>
              </a:lnSpc>
              <a:spcBef>
                <a:spcPts val="0"/>
              </a:spcBef>
              <a:spcAft>
                <a:spcPts val="0"/>
              </a:spcAft>
              <a:buNone/>
            </a:pPr>
            <a:r>
              <a:rPr b="1" i="1" lang="en" sz="1000" u="none" cap="none" strike="noStrike">
                <a:solidFill>
                  <a:srgbClr val="6484F3"/>
                </a:solidFill>
                <a:latin typeface="Inter"/>
                <a:ea typeface="Inter"/>
                <a:cs typeface="Inter"/>
                <a:sym typeface="Inter"/>
              </a:rPr>
              <a:t>After the end of World War II in 1945, the world quickly shifted from a conflict between global allies to a new kind of rivalry between former partners: the United States and the Soviet Union. These two superpowers held competing visions for the postwar world—capitalism and democracy versus communism and state control. As they expanded their influence across Europe and Asia, early Cold War events such as the division of Germany, the rise of communism in China, and the development of nuclear weapons set the stage for decades of global tension.</a:t>
            </a:r>
            <a:endParaRPr sz="500"/>
          </a:p>
        </p:txBody>
      </p:sp>
      <p:sp>
        <p:nvSpPr>
          <p:cNvPr id="392" name="Google Shape;392;p59"/>
          <p:cNvSpPr txBox="1"/>
          <p:nvPr/>
        </p:nvSpPr>
        <p:spPr>
          <a:xfrm>
            <a:off x="4042610" y="3116692"/>
            <a:ext cx="3476100" cy="1126800"/>
          </a:xfrm>
          <a:prstGeom prst="rect">
            <a:avLst/>
          </a:prstGeom>
          <a:noFill/>
          <a:ln>
            <a:noFill/>
          </a:ln>
        </p:spPr>
        <p:txBody>
          <a:bodyPr anchorCtr="0" anchor="t" bIns="0" lIns="0" spcFirstLastPara="1" rIns="0" wrap="square" tIns="0">
            <a:spAutoFit/>
          </a:bodyPr>
          <a:lstStyle/>
          <a:p>
            <a:pPr indent="0" lvl="0" marL="0" marR="0" rtl="0" algn="ctr">
              <a:lnSpc>
                <a:spcPct val="140025"/>
              </a:lnSpc>
              <a:spcBef>
                <a:spcPts val="0"/>
              </a:spcBef>
              <a:spcAft>
                <a:spcPts val="0"/>
              </a:spcAft>
              <a:buNone/>
            </a:pPr>
            <a:r>
              <a:rPr b="1" i="0" lang="en" sz="600" u="none" cap="none" strike="noStrike">
                <a:solidFill>
                  <a:srgbClr val="000000"/>
                </a:solidFill>
                <a:latin typeface="Inter"/>
                <a:ea typeface="Inter"/>
                <a:cs typeface="Inter"/>
                <a:sym typeface="Inter"/>
              </a:rPr>
              <a:t>The Potsdam Conference was a key moment that revealed the breakdown of cooperation between the U.S. and the Soviet Union, marking the beginning of Cold War tensions. At the conference, held in July 1945, Allied leaders met to decide how to manage the postwar world. However, disagreements quickly emerged—especially over the future of Germany and Eastern Europe. While the United States wanted to promote free elections and economic recovery, the Soviet Union pushed for heavy reparations and control over Eastern European governments. These clashing visions signaled that the wartime alliance had fractured. The failure to reach agreement at Potsdam created lasting distrust and highlighted the deepening ideological divide between capitalism and communism.</a:t>
            </a:r>
            <a:endParaRPr sz="500"/>
          </a:p>
        </p:txBody>
      </p:sp>
      <p:sp>
        <p:nvSpPr>
          <p:cNvPr id="393" name="Google Shape;393;p59"/>
          <p:cNvSpPr txBox="1"/>
          <p:nvPr/>
        </p:nvSpPr>
        <p:spPr>
          <a:xfrm>
            <a:off x="3998135" y="5341983"/>
            <a:ext cx="3476100" cy="1126800"/>
          </a:xfrm>
          <a:prstGeom prst="rect">
            <a:avLst/>
          </a:prstGeom>
          <a:noFill/>
          <a:ln>
            <a:noFill/>
          </a:ln>
        </p:spPr>
        <p:txBody>
          <a:bodyPr anchorCtr="0" anchor="t" bIns="0" lIns="0" spcFirstLastPara="1" rIns="0" wrap="square" tIns="0">
            <a:spAutoFit/>
          </a:bodyPr>
          <a:lstStyle/>
          <a:p>
            <a:pPr indent="0" lvl="0" marL="0" marR="0" rtl="0" algn="ctr">
              <a:lnSpc>
                <a:spcPct val="140025"/>
              </a:lnSpc>
              <a:spcBef>
                <a:spcPts val="0"/>
              </a:spcBef>
              <a:spcAft>
                <a:spcPts val="0"/>
              </a:spcAft>
              <a:buNone/>
            </a:pPr>
            <a:r>
              <a:rPr b="1" i="0" lang="en" sz="600" u="none" cap="none" strike="noStrike">
                <a:solidFill>
                  <a:srgbClr val="000000"/>
                </a:solidFill>
                <a:latin typeface="Inter"/>
                <a:ea typeface="Inter"/>
                <a:cs typeface="Inter"/>
                <a:sym typeface="Inter"/>
              </a:rPr>
              <a:t>The formation of NATO in 1949 was a defining moment that turned Cold War tensions into formal, military alliances. Created by the United States, Canada, and ten Western European nations, NATO established a mutual defense agreement to protect members from potential Soviet aggression. This was a clear response to the growing influence of the USSR in Eastern Europe and the perceived threat of communist expansion. By establishing NATO, the U.S. made a long-term commitment to defending democratic nations and preventing the spread of communism. In doing so, it also solidified the division of Europe into two armed camps, pushing the Soviet Union to form its own alliance later and deepening the structure of the Cold War.</a:t>
            </a:r>
            <a:endParaRPr sz="500"/>
          </a:p>
        </p:txBody>
      </p:sp>
      <p:sp>
        <p:nvSpPr>
          <p:cNvPr id="394" name="Google Shape;394;p59"/>
          <p:cNvSpPr txBox="1"/>
          <p:nvPr/>
        </p:nvSpPr>
        <p:spPr>
          <a:xfrm>
            <a:off x="4042610" y="7548736"/>
            <a:ext cx="3476100" cy="1256100"/>
          </a:xfrm>
          <a:prstGeom prst="rect">
            <a:avLst/>
          </a:prstGeom>
          <a:noFill/>
          <a:ln>
            <a:noFill/>
          </a:ln>
        </p:spPr>
        <p:txBody>
          <a:bodyPr anchorCtr="0" anchor="t" bIns="0" lIns="0" spcFirstLastPara="1" rIns="0" wrap="square" tIns="0">
            <a:spAutoFit/>
          </a:bodyPr>
          <a:lstStyle/>
          <a:p>
            <a:pPr indent="0" lvl="0" marL="0" marR="0" rtl="0" algn="ctr">
              <a:lnSpc>
                <a:spcPct val="140025"/>
              </a:lnSpc>
              <a:spcBef>
                <a:spcPts val="0"/>
              </a:spcBef>
              <a:spcAft>
                <a:spcPts val="0"/>
              </a:spcAft>
              <a:buNone/>
            </a:pPr>
            <a:r>
              <a:rPr b="1" i="0" lang="en" sz="600" u="none" cap="none" strike="noStrike">
                <a:solidFill>
                  <a:srgbClr val="000000"/>
                </a:solidFill>
                <a:latin typeface="Inter"/>
                <a:ea typeface="Inter"/>
                <a:cs typeface="Inter"/>
                <a:sym typeface="Inter"/>
              </a:rPr>
              <a:t>When Mao Zedong declared the People’s Republic of China in October 1949, it marked a major turning point in the global Cold War. After years of civil war, the Communist Party took full control of mainland China while the defeated Nationalists fled to Taiwan. The rise of a second major communist state, now aligned with the Soviet Union, expanded the Cold War into Asia. For the United States and its allies, this was viewed as a significant loss in the global struggle against communism. It fueled fears that communism was spreading beyond Europe and led to increased efforts by Western powers to contain its influence in Asia. China’s communist revolution helped turn the Cold War from a regional rivalry into a global ideological conflict.</a:t>
            </a:r>
            <a:endParaRPr sz="500"/>
          </a:p>
          <a:p>
            <a:pPr indent="0" lvl="0" marL="0" marR="0" rtl="0" algn="ctr">
              <a:lnSpc>
                <a:spcPct val="140025"/>
              </a:lnSpc>
              <a:spcBef>
                <a:spcPts val="0"/>
              </a:spcBef>
              <a:spcAft>
                <a:spcPts val="0"/>
              </a:spcAft>
              <a:buNone/>
            </a:pPr>
            <a:r>
              <a:t/>
            </a:r>
            <a:endParaRPr b="1" i="0" sz="600" u="none" cap="none" strike="noStrike">
              <a:solidFill>
                <a:srgbClr val="000000"/>
              </a:solidFill>
              <a:latin typeface="Inter"/>
              <a:ea typeface="Inter"/>
              <a:cs typeface="Inter"/>
              <a:sym typeface="Inter"/>
            </a:endParaRPr>
          </a:p>
        </p:txBody>
      </p:sp>
      <p:sp>
        <p:nvSpPr>
          <p:cNvPr id="395" name="Google Shape;395;p59"/>
          <p:cNvSpPr txBox="1"/>
          <p:nvPr/>
        </p:nvSpPr>
        <p:spPr>
          <a:xfrm>
            <a:off x="287806" y="4427420"/>
            <a:ext cx="3476100" cy="480300"/>
          </a:xfrm>
          <a:prstGeom prst="rect">
            <a:avLst/>
          </a:prstGeom>
          <a:noFill/>
          <a:ln>
            <a:noFill/>
          </a:ln>
        </p:spPr>
        <p:txBody>
          <a:bodyPr anchorCtr="0" anchor="t" bIns="0" lIns="0" spcFirstLastPara="1" rIns="0" wrap="square" tIns="0">
            <a:spAutoFit/>
          </a:bodyPr>
          <a:lstStyle/>
          <a:p>
            <a:pPr indent="0" lvl="0" marL="0" marR="0" rtl="0" algn="ctr">
              <a:lnSpc>
                <a:spcPct val="140025"/>
              </a:lnSpc>
              <a:spcBef>
                <a:spcPts val="0"/>
              </a:spcBef>
              <a:spcAft>
                <a:spcPts val="0"/>
              </a:spcAft>
              <a:buNone/>
            </a:pPr>
            <a:r>
              <a:rPr b="1" i="0" lang="en" sz="600" u="none" cap="none" strike="noStrike">
                <a:solidFill>
                  <a:srgbClr val="000000"/>
                </a:solidFill>
                <a:latin typeface="Inter"/>
                <a:ea typeface="Inter"/>
                <a:cs typeface="Inter"/>
                <a:sym typeface="Inter"/>
              </a:rPr>
              <a:t>In March 1946, Winston Churchill delivered a speech in Fulton, Missouri, warning that an "iron curtain" had descended across Europe. He used the term to describe the growing division between the democratic West and communist East. The speech alerted the world to Soviet expansionism and is often seen as a key moment in the start of the Cold War.</a:t>
            </a:r>
            <a:endParaRPr sz="500"/>
          </a:p>
        </p:txBody>
      </p:sp>
      <p:sp>
        <p:nvSpPr>
          <p:cNvPr id="396" name="Google Shape;396;p59"/>
          <p:cNvSpPr txBox="1"/>
          <p:nvPr/>
        </p:nvSpPr>
        <p:spPr>
          <a:xfrm>
            <a:off x="287806" y="6890050"/>
            <a:ext cx="3476100" cy="351000"/>
          </a:xfrm>
          <a:prstGeom prst="rect">
            <a:avLst/>
          </a:prstGeom>
          <a:noFill/>
          <a:ln>
            <a:noFill/>
          </a:ln>
        </p:spPr>
        <p:txBody>
          <a:bodyPr anchorCtr="0" anchor="t" bIns="0" lIns="0" spcFirstLastPara="1" rIns="0" wrap="square" tIns="0">
            <a:spAutoFit/>
          </a:bodyPr>
          <a:lstStyle/>
          <a:p>
            <a:pPr indent="0" lvl="0" marL="0" marR="0" rtl="0" algn="ctr">
              <a:lnSpc>
                <a:spcPct val="140025"/>
              </a:lnSpc>
              <a:spcBef>
                <a:spcPts val="0"/>
              </a:spcBef>
              <a:spcAft>
                <a:spcPts val="0"/>
              </a:spcAft>
              <a:buNone/>
            </a:pPr>
            <a:r>
              <a:rPr b="1" i="0" lang="en" sz="600" u="none" cap="none" strike="noStrike">
                <a:solidFill>
                  <a:srgbClr val="000000"/>
                </a:solidFill>
                <a:latin typeface="Inter"/>
                <a:ea typeface="Inter"/>
                <a:cs typeface="Inter"/>
                <a:sym typeface="Inter"/>
              </a:rPr>
              <a:t>In August 1949, the Soviet Union successfully tested its first atomic bomb, ending the U.S. monopoly on nuclear weapons. This development shocked the West and escalated Cold War tensions. It marked the beginning of the nuclear arms race between the superpowers.</a:t>
            </a:r>
            <a:endParaRPr sz="500"/>
          </a:p>
        </p:txBody>
      </p:sp>
      <p:sp>
        <p:nvSpPr>
          <p:cNvPr id="397" name="Google Shape;397;p59"/>
          <p:cNvSpPr txBox="1"/>
          <p:nvPr/>
        </p:nvSpPr>
        <p:spPr>
          <a:xfrm>
            <a:off x="287806" y="8907200"/>
            <a:ext cx="3476100" cy="480300"/>
          </a:xfrm>
          <a:prstGeom prst="rect">
            <a:avLst/>
          </a:prstGeom>
          <a:noFill/>
          <a:ln>
            <a:noFill/>
          </a:ln>
        </p:spPr>
        <p:txBody>
          <a:bodyPr anchorCtr="0" anchor="t" bIns="0" lIns="0" spcFirstLastPara="1" rIns="0" wrap="square" tIns="0">
            <a:spAutoFit/>
          </a:bodyPr>
          <a:lstStyle/>
          <a:p>
            <a:pPr indent="0" lvl="0" marL="0" marR="0" rtl="0" algn="ctr">
              <a:lnSpc>
                <a:spcPct val="140025"/>
              </a:lnSpc>
              <a:spcBef>
                <a:spcPts val="0"/>
              </a:spcBef>
              <a:spcAft>
                <a:spcPts val="0"/>
              </a:spcAft>
              <a:buNone/>
            </a:pPr>
            <a:r>
              <a:rPr b="1" i="0" lang="en" sz="600" u="none" cap="none" strike="noStrike">
                <a:solidFill>
                  <a:srgbClr val="000000"/>
                </a:solidFill>
                <a:latin typeface="Inter"/>
                <a:ea typeface="Inter"/>
                <a:cs typeface="Inter"/>
                <a:sym typeface="Inter"/>
              </a:rPr>
              <a:t>In 1950, China and the Soviet Union signed the Sino-Soviet Treaty of Friendship, forming a political and military alliance. The treaty included economic aid and mutual defense agreements. This alliance strengthened the communist bloc and expanded the Cold War into Asia.</a:t>
            </a:r>
            <a:endParaRPr sz="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8" name="Shape 228"/>
        <p:cNvGrpSpPr/>
        <p:nvPr/>
      </p:nvGrpSpPr>
      <p:grpSpPr>
        <a:xfrm>
          <a:off x="0" y="0"/>
          <a:ext cx="0" cy="0"/>
          <a:chOff x="0" y="0"/>
          <a:chExt cx="0" cy="0"/>
        </a:xfrm>
      </p:grpSpPr>
      <p:pic>
        <p:nvPicPr>
          <p:cNvPr id="229" name="Google Shape;229;p5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0" name="Google Shape;230;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1" name="Google Shape;231;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2" name="Google Shape;232;p50"/>
          <p:cNvSpPr txBox="1"/>
          <p:nvPr/>
        </p:nvSpPr>
        <p:spPr>
          <a:xfrm>
            <a:off x="638900" y="682775"/>
            <a:ext cx="66780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Halant"/>
                <a:ea typeface="Halant"/>
                <a:cs typeface="Halant"/>
                <a:sym typeface="Halant"/>
              </a:rPr>
              <a:t>Directions:</a:t>
            </a:r>
            <a:r>
              <a:rPr b="1" i="1" lang="en" sz="1300">
                <a:solidFill>
                  <a:schemeClr val="dk1"/>
                </a:solidFill>
                <a:latin typeface="Halant"/>
                <a:ea typeface="Halant"/>
                <a:cs typeface="Halant"/>
                <a:sym typeface="Halant"/>
              </a:rPr>
              <a:t> </a:t>
            </a:r>
            <a:r>
              <a:rPr lang="en" sz="1300">
                <a:solidFill>
                  <a:schemeClr val="dk1"/>
                </a:solidFill>
                <a:latin typeface="Halant"/>
                <a:ea typeface="Halant"/>
                <a:cs typeface="Halant"/>
                <a:sym typeface="Halant"/>
              </a:rPr>
              <a:t>As you view each source, take notes in each column. </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Notice: What you see in the image? What is included in the text?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Wonder: What you think the source is about?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Think: What does the source tell you about the early Cold War in Europe?</a:t>
            </a:r>
            <a:endParaRPr sz="1300">
              <a:solidFill>
                <a:schemeClr val="dk1"/>
              </a:solidFill>
              <a:latin typeface="Halant"/>
              <a:ea typeface="Halant"/>
              <a:cs typeface="Halant"/>
              <a:sym typeface="Halant"/>
            </a:endParaRPr>
          </a:p>
        </p:txBody>
      </p:sp>
      <p:graphicFrame>
        <p:nvGraphicFramePr>
          <p:cNvPr id="233" name="Google Shape;233;p50"/>
          <p:cNvGraphicFramePr/>
          <p:nvPr/>
        </p:nvGraphicFramePr>
        <p:xfrm>
          <a:off x="461100" y="1647239"/>
          <a:ext cx="3000000" cy="3000000"/>
        </p:xfrm>
        <a:graphic>
          <a:graphicData uri="http://schemas.openxmlformats.org/drawingml/2006/table">
            <a:tbl>
              <a:tblPr>
                <a:noFill/>
                <a:tableStyleId>{A30516F8-B9F5-4853-B6C2-F8507218A6FB}</a:tableStyleId>
              </a:tblPr>
              <a:tblGrid>
                <a:gridCol w="1389725"/>
                <a:gridCol w="1822025"/>
                <a:gridCol w="1822025"/>
                <a:gridCol w="1822025"/>
              </a:tblGrid>
              <a:tr h="198975">
                <a:tc>
                  <a:txBody>
                    <a:bodyPr/>
                    <a:lstStyle/>
                    <a:p>
                      <a:pPr indent="0" lvl="0" marL="0" rtl="0" algn="ctr">
                        <a:spcBef>
                          <a:spcPts val="0"/>
                        </a:spcBef>
                        <a:spcAft>
                          <a:spcPts val="0"/>
                        </a:spcAft>
                        <a:buNone/>
                      </a:pPr>
                      <a:r>
                        <a:rPr b="1" lang="en" sz="1300">
                          <a:latin typeface="Inter"/>
                          <a:ea typeface="Inter"/>
                          <a:cs typeface="Inter"/>
                          <a:sym typeface="Inter"/>
                        </a:rPr>
                        <a:t>Source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NOTICE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WONDER</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THINK</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405875">
                <a:tc>
                  <a:txBody>
                    <a:bodyPr/>
                    <a:lstStyle/>
                    <a:p>
                      <a:pPr indent="0" lvl="0" marL="0" rtl="0" algn="l">
                        <a:spcBef>
                          <a:spcPts val="0"/>
                        </a:spcBef>
                        <a:spcAft>
                          <a:spcPts val="0"/>
                        </a:spcAft>
                        <a:buNone/>
                      </a:pPr>
                      <a:r>
                        <a:rPr lang="en" sz="1200">
                          <a:latin typeface="Inter"/>
                          <a:ea typeface="Inter"/>
                          <a:cs typeface="Inter"/>
                          <a:sym typeface="Inter"/>
                        </a:rPr>
                        <a:t>1: </a:t>
                      </a:r>
                      <a:r>
                        <a:rPr lang="en" sz="1200">
                          <a:solidFill>
                            <a:schemeClr val="dk1"/>
                          </a:solidFill>
                          <a:latin typeface="Inter"/>
                          <a:ea typeface="Inter"/>
                          <a:cs typeface="Inter"/>
                          <a:sym typeface="Inter"/>
                        </a:rPr>
                        <a:t>The Cold War: A New History</a:t>
                      </a:r>
                      <a:endParaRPr i="1" sz="1200">
                        <a:solidFill>
                          <a:schemeClr val="dk1"/>
                        </a:solidFill>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566975">
                <a:tc>
                  <a:txBody>
                    <a:bodyPr/>
                    <a:lstStyle/>
                    <a:p>
                      <a:pPr indent="0" lvl="0" marL="0" rtl="0" algn="l">
                        <a:spcBef>
                          <a:spcPts val="0"/>
                        </a:spcBef>
                        <a:spcAft>
                          <a:spcPts val="0"/>
                        </a:spcAft>
                        <a:buNone/>
                      </a:pPr>
                      <a:r>
                        <a:rPr lang="en" sz="1200">
                          <a:latin typeface="Inter"/>
                          <a:ea typeface="Inter"/>
                          <a:cs typeface="Inter"/>
                          <a:sym typeface="Inter"/>
                        </a:rPr>
                        <a:t>2: Prediction of the Location of the First USSR Atomic Bomb Test</a:t>
                      </a:r>
                      <a:endParaRPr i="1" sz="1200">
                        <a:latin typeface="Inter"/>
                        <a:ea typeface="Inter"/>
                        <a:cs typeface="Inter"/>
                        <a:sym typeface="Inter"/>
                      </a:endParaRPr>
                    </a:p>
                  </a:txBody>
                  <a:tcPr marT="95775" marB="95775" marR="97150" marL="971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0325" marB="100325" marR="103225" marL="1032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405875">
                <a:tc>
                  <a:txBody>
                    <a:bodyPr/>
                    <a:lstStyle/>
                    <a:p>
                      <a:pPr indent="0" lvl="0" marL="0" rtl="0" algn="l">
                        <a:spcBef>
                          <a:spcPts val="0"/>
                        </a:spcBef>
                        <a:spcAft>
                          <a:spcPts val="0"/>
                        </a:spcAft>
                        <a:buNone/>
                      </a:pPr>
                      <a:r>
                        <a:rPr lang="en" sz="1200">
                          <a:latin typeface="Inter"/>
                          <a:ea typeface="Inter"/>
                          <a:cs typeface="Inter"/>
                          <a:sym typeface="Inter"/>
                        </a:rPr>
                        <a:t>3: The Long March in China, 1934-1935</a:t>
                      </a:r>
                      <a:endParaRPr sz="1200">
                        <a:solidFill>
                          <a:schemeClr val="dk1"/>
                        </a:solidFill>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
        <p:nvSpPr>
          <p:cNvPr id="234" name="Google Shape;234;p5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The Cold War’s First Battlegrounds Gallery Walk (Asia) Notes</a:t>
            </a:r>
            <a:endParaRPr sz="1600">
              <a:solidFill>
                <a:schemeClr val="dk1"/>
              </a:solidFill>
              <a:latin typeface="Halant"/>
              <a:ea typeface="Halant"/>
              <a:cs typeface="Halant"/>
              <a:sym typeface="Halant"/>
            </a:endParaRPr>
          </a:p>
        </p:txBody>
      </p:sp>
      <p:pic>
        <p:nvPicPr>
          <p:cNvPr id="235" name="Google Shape;235;p50"/>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9" name="Shape 239"/>
        <p:cNvGrpSpPr/>
        <p:nvPr/>
      </p:nvGrpSpPr>
      <p:grpSpPr>
        <a:xfrm>
          <a:off x="0" y="0"/>
          <a:ext cx="0" cy="0"/>
          <a:chOff x="0" y="0"/>
          <a:chExt cx="0" cy="0"/>
        </a:xfrm>
      </p:grpSpPr>
      <p:pic>
        <p:nvPicPr>
          <p:cNvPr id="240" name="Google Shape;240;p5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41" name="Google Shape;241;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2" name="Google Shape;242;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3" name="Google Shape;243;p51"/>
          <p:cNvSpPr txBox="1"/>
          <p:nvPr/>
        </p:nvSpPr>
        <p:spPr>
          <a:xfrm>
            <a:off x="638900" y="682775"/>
            <a:ext cx="66780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Halant"/>
                <a:ea typeface="Halant"/>
                <a:cs typeface="Halant"/>
                <a:sym typeface="Halant"/>
              </a:rPr>
              <a:t>Directions:</a:t>
            </a:r>
            <a:r>
              <a:rPr b="1" i="1" lang="en" sz="1300">
                <a:solidFill>
                  <a:schemeClr val="dk1"/>
                </a:solidFill>
                <a:latin typeface="Halant"/>
                <a:ea typeface="Halant"/>
                <a:cs typeface="Halant"/>
                <a:sym typeface="Halant"/>
              </a:rPr>
              <a:t> </a:t>
            </a:r>
            <a:r>
              <a:rPr lang="en" sz="1300">
                <a:solidFill>
                  <a:schemeClr val="dk1"/>
                </a:solidFill>
                <a:latin typeface="Halant"/>
                <a:ea typeface="Halant"/>
                <a:cs typeface="Halant"/>
                <a:sym typeface="Halant"/>
              </a:rPr>
              <a:t>As you view each source, take notes in each column. </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Notice: What you see in the image? What is included in the text?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Wonder: What you think the source is about?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Think: What does the source tell you about the early Cold War in Europe?</a:t>
            </a:r>
            <a:endParaRPr sz="1300">
              <a:solidFill>
                <a:schemeClr val="dk1"/>
              </a:solidFill>
              <a:latin typeface="Halant"/>
              <a:ea typeface="Halant"/>
              <a:cs typeface="Halant"/>
              <a:sym typeface="Halant"/>
            </a:endParaRPr>
          </a:p>
        </p:txBody>
      </p:sp>
      <p:graphicFrame>
        <p:nvGraphicFramePr>
          <p:cNvPr id="244" name="Google Shape;244;p51"/>
          <p:cNvGraphicFramePr/>
          <p:nvPr/>
        </p:nvGraphicFramePr>
        <p:xfrm>
          <a:off x="483650" y="1647239"/>
          <a:ext cx="3000000" cy="3000000"/>
        </p:xfrm>
        <a:graphic>
          <a:graphicData uri="http://schemas.openxmlformats.org/drawingml/2006/table">
            <a:tbl>
              <a:tblPr>
                <a:noFill/>
                <a:tableStyleId>{A30516F8-B9F5-4853-B6C2-F8507218A6FB}</a:tableStyleId>
              </a:tblPr>
              <a:tblGrid>
                <a:gridCol w="1492000"/>
                <a:gridCol w="1780400"/>
                <a:gridCol w="1780400"/>
                <a:gridCol w="1780400"/>
              </a:tblGrid>
              <a:tr h="198975">
                <a:tc>
                  <a:txBody>
                    <a:bodyPr/>
                    <a:lstStyle/>
                    <a:p>
                      <a:pPr indent="0" lvl="0" marL="0" rtl="0" algn="ctr">
                        <a:spcBef>
                          <a:spcPts val="0"/>
                        </a:spcBef>
                        <a:spcAft>
                          <a:spcPts val="0"/>
                        </a:spcAft>
                        <a:buNone/>
                      </a:pPr>
                      <a:r>
                        <a:rPr b="1" lang="en" sz="1300">
                          <a:latin typeface="Inter"/>
                          <a:ea typeface="Inter"/>
                          <a:cs typeface="Inter"/>
                          <a:sym typeface="Inter"/>
                        </a:rPr>
                        <a:t>Source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NOTICE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WONDER</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THINK</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02425">
                <a:tc>
                  <a:txBody>
                    <a:bodyPr/>
                    <a:lstStyle/>
                    <a:p>
                      <a:pPr indent="0" lvl="0" marL="0" rtl="0" algn="l">
                        <a:spcBef>
                          <a:spcPts val="0"/>
                        </a:spcBef>
                        <a:spcAft>
                          <a:spcPts val="0"/>
                        </a:spcAft>
                        <a:buNone/>
                      </a:pPr>
                      <a:r>
                        <a:rPr lang="en" sz="1200">
                          <a:latin typeface="Inter"/>
                          <a:ea typeface="Inter"/>
                          <a:cs typeface="Inter"/>
                          <a:sym typeface="Inter"/>
                        </a:rPr>
                        <a:t>4: Mao’s China and the Cold War</a:t>
                      </a:r>
                      <a:endParaRPr sz="1200">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02425">
                <a:tc>
                  <a:txBody>
                    <a:bodyPr/>
                    <a:lstStyle/>
                    <a:p>
                      <a:pPr indent="0" lvl="0" marL="0" rtl="0" algn="l">
                        <a:spcBef>
                          <a:spcPts val="0"/>
                        </a:spcBef>
                        <a:spcAft>
                          <a:spcPts val="0"/>
                        </a:spcAft>
                        <a:buNone/>
                      </a:pPr>
                      <a:r>
                        <a:rPr lang="en" sz="1200">
                          <a:latin typeface="Inter"/>
                          <a:ea typeface="Inter"/>
                          <a:cs typeface="Inter"/>
                          <a:sym typeface="Inter"/>
                        </a:rPr>
                        <a:t>5. </a:t>
                      </a:r>
                      <a:r>
                        <a:rPr lang="en" sz="1200">
                          <a:solidFill>
                            <a:schemeClr val="dk1"/>
                          </a:solidFill>
                          <a:latin typeface="Inter"/>
                          <a:ea typeface="Inter"/>
                          <a:cs typeface="Inter"/>
                          <a:sym typeface="Inter"/>
                        </a:rPr>
                        <a:t>Accidental State</a:t>
                      </a:r>
                      <a:endParaRPr sz="1200">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02425">
                <a:tc>
                  <a:txBody>
                    <a:bodyPr/>
                    <a:lstStyle/>
                    <a:p>
                      <a:pPr indent="0" lvl="0" marL="0" rtl="0" algn="l">
                        <a:spcBef>
                          <a:spcPts val="0"/>
                        </a:spcBef>
                        <a:spcAft>
                          <a:spcPts val="0"/>
                        </a:spcAft>
                        <a:buNone/>
                      </a:pPr>
                      <a:r>
                        <a:rPr lang="en" sz="1200">
                          <a:latin typeface="Inter"/>
                          <a:ea typeface="Inter"/>
                          <a:cs typeface="Inter"/>
                          <a:sym typeface="Inter"/>
                        </a:rPr>
                        <a:t>6. Sino-Soviet Treaty of Friendship, Alliance, and Mutual Assistance</a:t>
                      </a:r>
                      <a:endParaRPr sz="1200">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
        <p:nvSpPr>
          <p:cNvPr id="245" name="Google Shape;245;p5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The Cold War’s First Battlegrounds Gallery Walk (Asia) Notes</a:t>
            </a:r>
            <a:endParaRPr sz="1600">
              <a:solidFill>
                <a:schemeClr val="dk1"/>
              </a:solidFill>
              <a:latin typeface="Halant"/>
              <a:ea typeface="Halant"/>
              <a:cs typeface="Halant"/>
              <a:sym typeface="Halant"/>
            </a:endParaRPr>
          </a:p>
        </p:txBody>
      </p:sp>
      <p:pic>
        <p:nvPicPr>
          <p:cNvPr id="246" name="Google Shape;246;p51"/>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0" name="Shape 250"/>
        <p:cNvGrpSpPr/>
        <p:nvPr/>
      </p:nvGrpSpPr>
      <p:grpSpPr>
        <a:xfrm>
          <a:off x="0" y="0"/>
          <a:ext cx="0" cy="0"/>
          <a:chOff x="0" y="0"/>
          <a:chExt cx="0" cy="0"/>
        </a:xfrm>
      </p:grpSpPr>
      <p:pic>
        <p:nvPicPr>
          <p:cNvPr id="251" name="Google Shape;251;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2" name="Google Shape;252;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3" name="Google Shape;253;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54" name="Google Shape;254;p52"/>
          <p:cNvGraphicFramePr/>
          <p:nvPr/>
        </p:nvGraphicFramePr>
        <p:xfrm>
          <a:off x="952500" y="7033272"/>
          <a:ext cx="3000000" cy="3000000"/>
        </p:xfrm>
        <a:graphic>
          <a:graphicData uri="http://schemas.openxmlformats.org/drawingml/2006/table">
            <a:tbl>
              <a:tblPr>
                <a:noFill/>
                <a:tableStyleId>{A30516F8-B9F5-4853-B6C2-F8507218A6FB}</a:tableStyleId>
              </a:tblPr>
              <a:tblGrid>
                <a:gridCol w="2933700"/>
                <a:gridCol w="2933700"/>
              </a:tblGrid>
              <a:tr h="449025">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55" name="Google Shape;255;p52"/>
          <p:cNvSpPr txBox="1"/>
          <p:nvPr/>
        </p:nvSpPr>
        <p:spPr>
          <a:xfrm>
            <a:off x="2135625" y="6589456"/>
            <a:ext cx="38157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Halant"/>
                <a:ea typeface="Halant"/>
                <a:cs typeface="Halant"/>
                <a:sym typeface="Halant"/>
              </a:rPr>
              <a:t>Group Member Names</a:t>
            </a:r>
            <a:endParaRPr b="1" sz="1800">
              <a:solidFill>
                <a:schemeClr val="dk1"/>
              </a:solidFill>
              <a:latin typeface="Halant"/>
              <a:ea typeface="Halant"/>
              <a:cs typeface="Halant"/>
              <a:sym typeface="Halant"/>
            </a:endParaRPr>
          </a:p>
        </p:txBody>
      </p:sp>
      <p:sp>
        <p:nvSpPr>
          <p:cNvPr id="256" name="Google Shape;256;p52"/>
          <p:cNvSpPr txBox="1"/>
          <p:nvPr/>
        </p:nvSpPr>
        <p:spPr>
          <a:xfrm>
            <a:off x="423000" y="3068541"/>
            <a:ext cx="6926400" cy="338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Halant"/>
                <a:ea typeface="Halant"/>
                <a:cs typeface="Halant"/>
                <a:sym typeface="Halant"/>
              </a:rPr>
              <a:t>Your Timeline Must Include:</a:t>
            </a:r>
            <a:endParaRPr b="1" sz="18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Inter"/>
              <a:buChar char="●"/>
            </a:pPr>
            <a:r>
              <a:rPr lang="en" sz="1200">
                <a:solidFill>
                  <a:schemeClr val="dk1"/>
                </a:solidFill>
                <a:latin typeface="Inter"/>
                <a:ea typeface="Inter"/>
                <a:cs typeface="Inter"/>
                <a:sym typeface="Inter"/>
              </a:rPr>
              <a:t>A contextualization statement (3-4 sentences) at the top that effectively provides the setting for the various causes in the timeline.</a:t>
            </a:r>
            <a:endParaRPr sz="1200">
              <a:solidFill>
                <a:schemeClr val="dk1"/>
              </a:solidFill>
              <a:latin typeface="Inter"/>
              <a:ea typeface="Inter"/>
              <a:cs typeface="Inter"/>
              <a:sym typeface="Inter"/>
            </a:endParaRPr>
          </a:p>
          <a:p>
            <a:pPr indent="-311150" lvl="0" marL="457200" rtl="0" algn="l">
              <a:spcBef>
                <a:spcPts val="1000"/>
              </a:spcBef>
              <a:spcAft>
                <a:spcPts val="0"/>
              </a:spcAft>
              <a:buClr>
                <a:schemeClr val="dk1"/>
              </a:buClr>
              <a:buSzPts val="1300"/>
              <a:buFont typeface="Inter"/>
              <a:buChar char="●"/>
            </a:pPr>
            <a:r>
              <a:rPr lang="en" sz="1200">
                <a:solidFill>
                  <a:schemeClr val="dk1"/>
                </a:solidFill>
                <a:latin typeface="Inter"/>
                <a:ea typeface="Inter"/>
                <a:cs typeface="Inter"/>
                <a:sym typeface="Inter"/>
              </a:rPr>
              <a:t>Accurately located dates (i.e. if you are making a mark for each year, then place all years 1 inch apart, or 2 inches apart)</a:t>
            </a:r>
            <a:endParaRPr sz="10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Char char="●"/>
            </a:pPr>
            <a:r>
              <a:rPr lang="en" sz="1200">
                <a:solidFill>
                  <a:schemeClr val="dk1"/>
                </a:solidFill>
                <a:latin typeface="Inter"/>
                <a:ea typeface="Inter"/>
                <a:cs typeface="Inter"/>
                <a:sym typeface="Inter"/>
              </a:rPr>
              <a:t>All 6 events must be labeled clearly with the appropriate dates, accompanied by a visual (either printed or hand drawn) to depict the event.</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Char char="●"/>
            </a:pPr>
            <a:r>
              <a:rPr lang="en" sz="1200">
                <a:solidFill>
                  <a:schemeClr val="dk1"/>
                </a:solidFill>
                <a:latin typeface="Inter"/>
                <a:ea typeface="Inter"/>
                <a:cs typeface="Inter"/>
                <a:sym typeface="Inter"/>
              </a:rPr>
              <a:t>Three of the events must have a CER paragraph description of the event </a:t>
            </a:r>
            <a:r>
              <a:rPr i="1" lang="en" sz="1200">
                <a:solidFill>
                  <a:schemeClr val="dk1"/>
                </a:solidFill>
                <a:latin typeface="Inter"/>
                <a:ea typeface="Inter"/>
                <a:cs typeface="Inter"/>
                <a:sym typeface="Inter"/>
              </a:rPr>
              <a:t>and why </a:t>
            </a:r>
            <a:r>
              <a:rPr lang="en" sz="1200">
                <a:solidFill>
                  <a:schemeClr val="dk1"/>
                </a:solidFill>
                <a:latin typeface="Inter"/>
                <a:ea typeface="Inter"/>
                <a:cs typeface="Inter"/>
                <a:sym typeface="Inter"/>
              </a:rPr>
              <a:t>the event was a significant moment of the early Cold War.</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Char char="●"/>
            </a:pPr>
            <a:r>
              <a:rPr lang="en" sz="1200">
                <a:solidFill>
                  <a:schemeClr val="dk1"/>
                </a:solidFill>
                <a:latin typeface="Inter"/>
                <a:ea typeface="Inter"/>
                <a:cs typeface="Inter"/>
                <a:sym typeface="Inter"/>
              </a:rPr>
              <a:t>The other three events can be described with a three sentence summary.</a:t>
            </a:r>
            <a:endParaRPr sz="1200">
              <a:solidFill>
                <a:schemeClr val="dk1"/>
              </a:solidFill>
              <a:latin typeface="Inter"/>
              <a:ea typeface="Inter"/>
              <a:cs typeface="Inter"/>
              <a:sym typeface="Inter"/>
            </a:endParaRPr>
          </a:p>
          <a:p>
            <a:pPr indent="-304800" lvl="0" marL="457200" rtl="0" algn="l">
              <a:spcBef>
                <a:spcPts val="1000"/>
              </a:spcBef>
              <a:spcAft>
                <a:spcPts val="1000"/>
              </a:spcAft>
              <a:buClr>
                <a:schemeClr val="dk1"/>
              </a:buClr>
              <a:buSzPts val="1200"/>
              <a:buFont typeface="Inter"/>
              <a:buChar char="●"/>
            </a:pPr>
            <a:r>
              <a:rPr lang="en" sz="1200">
                <a:solidFill>
                  <a:schemeClr val="dk1"/>
                </a:solidFill>
                <a:latin typeface="Inter"/>
                <a:ea typeface="Inter"/>
                <a:cs typeface="Inter"/>
                <a:sym typeface="Inter"/>
              </a:rPr>
              <a:t>Demonstrate which events you both think are the MOST influential in furthering Cold War tensions. </a:t>
            </a:r>
            <a:r>
              <a:rPr lang="en" sz="1000">
                <a:solidFill>
                  <a:schemeClr val="dk1"/>
                </a:solidFill>
                <a:latin typeface="Inter"/>
                <a:ea typeface="Inter"/>
                <a:cs typeface="Inter"/>
                <a:sym typeface="Inter"/>
              </a:rPr>
              <a:t>(Be creative! Maybe more important events are bigger, or in bold, or extra color, etc.)</a:t>
            </a:r>
            <a:endParaRPr sz="1200">
              <a:solidFill>
                <a:schemeClr val="dk1"/>
              </a:solidFill>
              <a:latin typeface="Inter"/>
              <a:ea typeface="Inter"/>
              <a:cs typeface="Inter"/>
              <a:sym typeface="Inter"/>
            </a:endParaRPr>
          </a:p>
        </p:txBody>
      </p:sp>
      <p:sp>
        <p:nvSpPr>
          <p:cNvPr id="257" name="Google Shape;257;p52"/>
          <p:cNvSpPr txBox="1"/>
          <p:nvPr/>
        </p:nvSpPr>
        <p:spPr>
          <a:xfrm>
            <a:off x="1041350" y="1072525"/>
            <a:ext cx="5778600" cy="185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For this project, you will be creating a timeline of 6 major events that demonstrate the growing tensions and events of the Cold War. Student pairs will use the information from their Gallery Walks and may conduct additional research on 6 of the 10 events listed on the next page and create a visual timeline from 1945-1950.</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Every pair must include the Potsdam Conference as the first event and the Sino-Soviet Treaty of Friendship as the last event. Groups can choose any other four events from the list.</a:t>
            </a:r>
            <a:endParaRPr sz="1200">
              <a:solidFill>
                <a:schemeClr val="dk1"/>
              </a:solidFill>
              <a:latin typeface="Inter"/>
              <a:ea typeface="Inter"/>
              <a:cs typeface="Inter"/>
              <a:sym typeface="Inter"/>
            </a:endParaRPr>
          </a:p>
        </p:txBody>
      </p:sp>
      <p:sp>
        <p:nvSpPr>
          <p:cNvPr id="258" name="Google Shape;258;p52"/>
          <p:cNvSpPr txBox="1"/>
          <p:nvPr/>
        </p:nvSpPr>
        <p:spPr>
          <a:xfrm>
            <a:off x="349400" y="7618612"/>
            <a:ext cx="7073700" cy="125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Each partner will be responsible for three events. For the writing portion, each partner must complete at least 1 CER paragraph. This means one student will write 2 CER paragraphs and one student will write 1 CER paragraph and the contextualization statement. Students must </a:t>
            </a:r>
            <a:r>
              <a:rPr i="1" lang="en" sz="1200">
                <a:solidFill>
                  <a:schemeClr val="dk1"/>
                </a:solidFill>
                <a:latin typeface="Inter"/>
                <a:ea typeface="Inter"/>
                <a:cs typeface="Inter"/>
                <a:sym typeface="Inter"/>
              </a:rPr>
              <a:t>sign their names</a:t>
            </a:r>
            <a:r>
              <a:rPr lang="en" sz="1200">
                <a:solidFill>
                  <a:schemeClr val="dk1"/>
                </a:solidFill>
                <a:latin typeface="Inter"/>
                <a:ea typeface="Inter"/>
                <a:cs typeface="Inter"/>
                <a:sym typeface="Inter"/>
              </a:rPr>
              <a:t> next to the events they focused on.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Each pair must fill out all of the research pages before beginning on the actual timeline.</a:t>
            </a:r>
            <a:endParaRPr sz="1200">
              <a:solidFill>
                <a:schemeClr val="dk1"/>
              </a:solidFill>
              <a:latin typeface="Inter"/>
              <a:ea typeface="Inter"/>
              <a:cs typeface="Inter"/>
              <a:sym typeface="Inter"/>
            </a:endParaRPr>
          </a:p>
        </p:txBody>
      </p:sp>
      <p:pic>
        <p:nvPicPr>
          <p:cNvPr id="259" name="Google Shape;259;p52" title="Causation@2x transparent.png"/>
          <p:cNvPicPr preferRelativeResize="0"/>
          <p:nvPr/>
        </p:nvPicPr>
        <p:blipFill>
          <a:blip r:embed="rId4">
            <a:alphaModFix/>
          </a:blip>
          <a:stretch>
            <a:fillRect/>
          </a:stretch>
        </p:blipFill>
        <p:spPr>
          <a:xfrm>
            <a:off x="469550" y="1400825"/>
            <a:ext cx="595575" cy="595575"/>
          </a:xfrm>
          <a:prstGeom prst="rect">
            <a:avLst/>
          </a:prstGeom>
          <a:noFill/>
          <a:ln>
            <a:noFill/>
          </a:ln>
        </p:spPr>
      </p:pic>
      <p:sp>
        <p:nvSpPr>
          <p:cNvPr id="260" name="Google Shape;260;p5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Cold War’s First Battlegrounds Timeline Project</a:t>
            </a:r>
            <a:endParaRPr sz="1900">
              <a:solidFill>
                <a:schemeClr val="dk1"/>
              </a:solidFill>
              <a:latin typeface="Halant"/>
              <a:ea typeface="Halant"/>
              <a:cs typeface="Halant"/>
              <a:sym typeface="Halant"/>
            </a:endParaRPr>
          </a:p>
        </p:txBody>
      </p:sp>
      <p:pic>
        <p:nvPicPr>
          <p:cNvPr id="261" name="Google Shape;261;p52"/>
          <p:cNvPicPr preferRelativeResize="0"/>
          <p:nvPr/>
        </p:nvPicPr>
        <p:blipFill>
          <a:blip r:embed="rId5">
            <a:alphaModFix/>
          </a:blip>
          <a:stretch>
            <a:fillRect/>
          </a:stretch>
        </p:blipFill>
        <p:spPr>
          <a:xfrm>
            <a:off x="226481" y="76722"/>
            <a:ext cx="816414" cy="338543"/>
          </a:xfrm>
          <a:prstGeom prst="rect">
            <a:avLst/>
          </a:prstGeom>
          <a:noFill/>
          <a:ln>
            <a:noFill/>
          </a:ln>
        </p:spPr>
      </p:pic>
      <p:pic>
        <p:nvPicPr>
          <p:cNvPr id="262" name="Google Shape;262;p52"/>
          <p:cNvPicPr preferRelativeResize="0"/>
          <p:nvPr/>
        </p:nvPicPr>
        <p:blipFill>
          <a:blip r:embed="rId6">
            <a:alphaModFix/>
          </a:blip>
          <a:stretch>
            <a:fillRect/>
          </a:stretch>
        </p:blipFill>
        <p:spPr>
          <a:xfrm>
            <a:off x="6819900" y="1400825"/>
            <a:ext cx="482950" cy="4829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6" name="Shape 266"/>
        <p:cNvGrpSpPr/>
        <p:nvPr/>
      </p:nvGrpSpPr>
      <p:grpSpPr>
        <a:xfrm>
          <a:off x="0" y="0"/>
          <a:ext cx="0" cy="0"/>
          <a:chOff x="0" y="0"/>
          <a:chExt cx="0" cy="0"/>
        </a:xfrm>
      </p:grpSpPr>
      <p:pic>
        <p:nvPicPr>
          <p:cNvPr id="267" name="Google Shape;267;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8" name="Google Shape;268;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9" name="Google Shape;269;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70" name="Google Shape;270;p5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Cold War’s First Battlegrounds Timeline Project</a:t>
            </a:r>
            <a:endParaRPr sz="1900">
              <a:solidFill>
                <a:schemeClr val="dk1"/>
              </a:solidFill>
              <a:latin typeface="Halant"/>
              <a:ea typeface="Halant"/>
              <a:cs typeface="Halant"/>
              <a:sym typeface="Halant"/>
            </a:endParaRPr>
          </a:p>
        </p:txBody>
      </p:sp>
      <p:pic>
        <p:nvPicPr>
          <p:cNvPr id="271" name="Google Shape;271;p5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72" name="Google Shape;272;p53"/>
          <p:cNvSpPr txBox="1"/>
          <p:nvPr/>
        </p:nvSpPr>
        <p:spPr>
          <a:xfrm>
            <a:off x="349400" y="791675"/>
            <a:ext cx="7073700" cy="811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dk1"/>
                </a:solidFill>
                <a:latin typeface="Halant"/>
                <a:ea typeface="Halant"/>
                <a:cs typeface="Halant"/>
                <a:sym typeface="Halant"/>
              </a:rPr>
              <a:t>Below are the various events to choose from the early Cold War. Remember, all groups must make the Potsdam Conference their first event and the Sino-Soviet Treaty of Friendship their last.</a:t>
            </a:r>
            <a:endParaRPr b="1" sz="1600">
              <a:solidFill>
                <a:schemeClr val="dk1"/>
              </a:solidFill>
              <a:latin typeface="Halant"/>
              <a:ea typeface="Halant"/>
              <a:cs typeface="Halant"/>
              <a:sym typeface="Halant"/>
            </a:endParaRPr>
          </a:p>
          <a:p>
            <a:pPr indent="0" lvl="0" marL="0" rtl="0" algn="l">
              <a:spcBef>
                <a:spcPts val="0"/>
              </a:spcBef>
              <a:spcAft>
                <a:spcPts val="0"/>
              </a:spcAft>
              <a:buNone/>
            </a:pPr>
            <a:r>
              <a:t/>
            </a:r>
            <a:endParaRPr b="1" sz="1600">
              <a:solidFill>
                <a:schemeClr val="dk1"/>
              </a:solidFill>
              <a:latin typeface="Halant"/>
              <a:ea typeface="Halant"/>
              <a:cs typeface="Halant"/>
              <a:sym typeface="Halant"/>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Potsdam Conference </a:t>
            </a:r>
            <a:r>
              <a:rPr b="1" lang="en" sz="1200">
                <a:solidFill>
                  <a:schemeClr val="dk1"/>
                </a:solidFill>
                <a:latin typeface="Inter"/>
                <a:ea typeface="Inter"/>
                <a:cs typeface="Inter"/>
                <a:sym typeface="Inter"/>
              </a:rPr>
              <a:t>(July 17 - August 2, 1945) </a:t>
            </a:r>
            <a:endParaRPr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5">
                  <a:extLst>
                    <a:ext uri="{A12FA001-AC4F-418D-AE19-62706E023703}">
                      <ahyp:hlinkClr val="tx"/>
                    </a:ext>
                  </a:extLst>
                </a:hlinkClick>
              </a:rPr>
              <a:t>https://www.nationalww2museum.org/war/articles/potsdam-conference</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U.S Drops Atomic Bombs (August 6-9, 1945)</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rPr>
              <a:t>https://history.state.gov/milestones/1945-1952/atomic</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Churchill’s “Iron Curtain” Speech </a:t>
            </a:r>
            <a:r>
              <a:rPr b="1" lang="en" sz="1200">
                <a:solidFill>
                  <a:schemeClr val="dk1"/>
                </a:solidFill>
                <a:latin typeface="Inter"/>
                <a:ea typeface="Inter"/>
                <a:cs typeface="Inter"/>
                <a:sym typeface="Inter"/>
              </a:rPr>
              <a:t>(March 5, 1946) </a:t>
            </a:r>
            <a:endParaRPr sz="115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150" u="sng">
                <a:solidFill>
                  <a:srgbClr val="6484F3"/>
                </a:solidFill>
                <a:latin typeface="Inter"/>
                <a:ea typeface="Inter"/>
                <a:cs typeface="Inter"/>
                <a:sym typeface="Inter"/>
                <a:hlinkClick r:id="rId6">
                  <a:extLst>
                    <a:ext uri="{A12FA001-AC4F-418D-AE19-62706E023703}">
                      <ahyp:hlinkClr val="tx"/>
                    </a:ext>
                  </a:extLst>
                </a:hlinkClick>
              </a:rPr>
              <a:t>https://www.nationalww2museum.org/war/articles/winston-churchills-iron-curtain-speech-march-5-1946</a:t>
            </a:r>
            <a:endParaRPr sz="115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Truman Doctrine (March 12, 1947)</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7">
                  <a:extLst>
                    <a:ext uri="{A12FA001-AC4F-418D-AE19-62706E023703}">
                      <ahyp:hlinkClr val="tx"/>
                    </a:ext>
                  </a:extLst>
                </a:hlinkClick>
              </a:rPr>
              <a:t>https://history.state.gov/milestones/1945-1952/truman-doctrine</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Marshall Plan Signed</a:t>
            </a:r>
            <a:r>
              <a:rPr b="1" lang="en" sz="1200">
                <a:solidFill>
                  <a:schemeClr val="dk1"/>
                </a:solidFill>
                <a:latin typeface="Inter"/>
                <a:ea typeface="Inter"/>
                <a:cs typeface="Inter"/>
                <a:sym typeface="Inter"/>
              </a:rPr>
              <a:t> (April 3, 1948) </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8">
                  <a:extLst>
                    <a:ext uri="{A12FA001-AC4F-418D-AE19-62706E023703}">
                      <ahyp:hlinkClr val="tx"/>
                    </a:ext>
                  </a:extLst>
                </a:hlinkClick>
              </a:rPr>
              <a:t>https://history.state.gov/milestones/1945-1952/marshall-plan</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Berlin Blockade and Airlift</a:t>
            </a:r>
            <a:r>
              <a:rPr b="1" lang="en" sz="1200">
                <a:solidFill>
                  <a:schemeClr val="dk1"/>
                </a:solidFill>
                <a:latin typeface="Inter"/>
                <a:ea typeface="Inter"/>
                <a:cs typeface="Inter"/>
                <a:sym typeface="Inter"/>
              </a:rPr>
              <a:t> Party (June 24, 1948 - May 12, 1949)</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9">
                  <a:extLst>
                    <a:ext uri="{A12FA001-AC4F-418D-AE19-62706E023703}">
                      <ahyp:hlinkClr val="tx"/>
                    </a:ext>
                  </a:extLst>
                </a:hlinkClick>
              </a:rPr>
              <a:t>https://www.defense.gov/News/Feature-Stories/story/Article/3072635/the-berlin-airlift-what-it-was-its-importance-in-the-cold-war/</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Formation of NATO (April 4, 1949)</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10">
                  <a:extLst>
                    <a:ext uri="{A12FA001-AC4F-418D-AE19-62706E023703}">
                      <ahyp:hlinkClr val="tx"/>
                    </a:ext>
                  </a:extLst>
                </a:hlinkClick>
              </a:rPr>
              <a:t>https://www.history.com/articles/formation-of-nato-and-warsaw-pact</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None/>
            </a:pPr>
            <a:r>
              <a:t/>
            </a:r>
            <a:endParaRPr sz="1200">
              <a:solidFill>
                <a:srgbClr val="6484F3"/>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First Atomic Bomb Test by USSR (August 29, 1949)</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11">
                  <a:extLst>
                    <a:ext uri="{A12FA001-AC4F-418D-AE19-62706E023703}">
                      <ahyp:hlinkClr val="tx"/>
                    </a:ext>
                  </a:extLst>
                </a:hlinkClick>
              </a:rPr>
              <a:t>https://www.history.com/this-day-in-history/august-29/soviets-explode-atomic-bomb</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Declaration of the People’s Republic of China (October 1, 1949)</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12">
                  <a:extLst>
                    <a:ext uri="{A12FA001-AC4F-418D-AE19-62706E023703}">
                      <ahyp:hlinkClr val="tx"/>
                    </a:ext>
                  </a:extLst>
                </a:hlinkClick>
              </a:rPr>
              <a:t>https://history.state.gov/milestones/1945-1952/chinese-rev#:~:text=On%20October%201%2C%201949%2C%20Chinese,Republic%20of%20China%20(PRC)</a:t>
            </a:r>
            <a:r>
              <a:rPr lang="en" sz="1200">
                <a:solidFill>
                  <a:srgbClr val="6484F3"/>
                </a:solidFill>
                <a:latin typeface="Inter"/>
                <a:ea typeface="Inter"/>
                <a:cs typeface="Inter"/>
                <a:sym typeface="Inter"/>
              </a:rPr>
              <a:t>.</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Sino-Soviet Treaty of Friendship </a:t>
            </a:r>
            <a:r>
              <a:rPr b="1" lang="en" sz="1200">
                <a:solidFill>
                  <a:schemeClr val="dk1"/>
                </a:solidFill>
                <a:latin typeface="Inter"/>
                <a:ea typeface="Inter"/>
                <a:cs typeface="Inter"/>
                <a:sym typeface="Inter"/>
              </a:rPr>
              <a:t>(February 14, 1950) </a:t>
            </a:r>
            <a:endParaRPr b="1" sz="1600">
              <a:solidFill>
                <a:srgbClr val="6484F3"/>
              </a:solidFill>
              <a:latin typeface="Halant"/>
              <a:ea typeface="Halant"/>
              <a:cs typeface="Halant"/>
              <a:sym typeface="Halant"/>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13">
                  <a:extLst>
                    <a:ext uri="{A12FA001-AC4F-418D-AE19-62706E023703}">
                      <ahyp:hlinkClr val="tx"/>
                    </a:ext>
                  </a:extLst>
                </a:hlinkClick>
              </a:rPr>
              <a:t>https://www.wilsoncenter.org/blog-post/sino-soviet-alliance-70-years-later</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None/>
            </a:pPr>
            <a:r>
              <a:t/>
            </a:r>
            <a:endParaRPr b="1" sz="1600">
              <a:solidFill>
                <a:srgbClr val="6484F3"/>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6" name="Shape 276"/>
        <p:cNvGrpSpPr/>
        <p:nvPr/>
      </p:nvGrpSpPr>
      <p:grpSpPr>
        <a:xfrm>
          <a:off x="0" y="0"/>
          <a:ext cx="0" cy="0"/>
          <a:chOff x="0" y="0"/>
          <a:chExt cx="0" cy="0"/>
        </a:xfrm>
      </p:grpSpPr>
      <p:pic>
        <p:nvPicPr>
          <p:cNvPr id="277" name="Google Shape;277;p5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8" name="Google Shape;278;p5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The Cold War’s First Battlegrounds</a:t>
            </a:r>
            <a:r>
              <a:rPr lang="en" sz="1500">
                <a:solidFill>
                  <a:schemeClr val="dk1"/>
                </a:solidFill>
                <a:latin typeface="Halant"/>
                <a:ea typeface="Halant"/>
                <a:cs typeface="Halant"/>
                <a:sym typeface="Halant"/>
              </a:rPr>
              <a:t> </a:t>
            </a:r>
            <a:r>
              <a:rPr lang="en" sz="1500">
                <a:solidFill>
                  <a:schemeClr val="dk1"/>
                </a:solidFill>
                <a:latin typeface="Halant"/>
                <a:ea typeface="Halant"/>
                <a:cs typeface="Halant"/>
                <a:sym typeface="Halant"/>
              </a:rPr>
              <a:t>Timeline Project</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Research Task</a:t>
            </a:r>
            <a:endParaRPr sz="2200">
              <a:solidFill>
                <a:schemeClr val="dk1"/>
              </a:solidFill>
              <a:latin typeface="Inter Medium"/>
              <a:ea typeface="Inter Medium"/>
              <a:cs typeface="Inter Medium"/>
              <a:sym typeface="Inter Medium"/>
            </a:endParaRPr>
          </a:p>
        </p:txBody>
      </p:sp>
      <p:pic>
        <p:nvPicPr>
          <p:cNvPr id="279" name="Google Shape;279;p5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280" name="Google Shape;280;p5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1" name="Google Shape;281;p5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82" name="Google Shape;282;p54"/>
          <p:cNvSpPr txBox="1"/>
          <p:nvPr/>
        </p:nvSpPr>
        <p:spPr>
          <a:xfrm>
            <a:off x="3366000" y="31148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 Date: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283" name="Google Shape;283;p54"/>
          <p:cNvSpPr txBox="1"/>
          <p:nvPr/>
        </p:nvSpPr>
        <p:spPr>
          <a:xfrm>
            <a:off x="306300" y="28895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p:txBody>
      </p:sp>
      <p:sp>
        <p:nvSpPr>
          <p:cNvPr id="284" name="Google Shape;284;p54"/>
          <p:cNvSpPr txBox="1"/>
          <p:nvPr/>
        </p:nvSpPr>
        <p:spPr>
          <a:xfrm>
            <a:off x="4866300" y="28895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Why it is a significant event of the early Cold War:</a:t>
            </a:r>
            <a:endParaRPr sz="1200">
              <a:solidFill>
                <a:schemeClr val="dk1"/>
              </a:solidFill>
              <a:latin typeface="Inter"/>
              <a:ea typeface="Inter"/>
              <a:cs typeface="Inter"/>
              <a:sym typeface="Inter"/>
            </a:endParaRPr>
          </a:p>
        </p:txBody>
      </p:sp>
      <p:cxnSp>
        <p:nvCxnSpPr>
          <p:cNvPr id="285" name="Google Shape;285;p54"/>
          <p:cNvCxnSpPr>
            <a:stCxn id="282" idx="1"/>
            <a:endCxn id="283" idx="3"/>
          </p:cNvCxnSpPr>
          <p:nvPr/>
        </p:nvCxnSpPr>
        <p:spPr>
          <a:xfrm rot="10800000">
            <a:off x="2770500" y="3842000"/>
            <a:ext cx="595500" cy="0"/>
          </a:xfrm>
          <a:prstGeom prst="straightConnector1">
            <a:avLst/>
          </a:prstGeom>
          <a:noFill/>
          <a:ln cap="flat" cmpd="sng" w="9525">
            <a:solidFill>
              <a:schemeClr val="dk2"/>
            </a:solidFill>
            <a:prstDash val="solid"/>
            <a:round/>
            <a:headEnd len="med" w="med" type="none"/>
            <a:tailEnd len="med" w="med" type="triangle"/>
          </a:ln>
        </p:spPr>
      </p:cxnSp>
      <p:cxnSp>
        <p:nvCxnSpPr>
          <p:cNvPr id="286" name="Google Shape;286;p54"/>
          <p:cNvCxnSpPr>
            <a:stCxn id="282" idx="3"/>
            <a:endCxn id="284" idx="1"/>
          </p:cNvCxnSpPr>
          <p:nvPr/>
        </p:nvCxnSpPr>
        <p:spPr>
          <a:xfrm>
            <a:off x="4406400" y="3842000"/>
            <a:ext cx="459900" cy="0"/>
          </a:xfrm>
          <a:prstGeom prst="straightConnector1">
            <a:avLst/>
          </a:prstGeom>
          <a:noFill/>
          <a:ln cap="flat" cmpd="sng" w="9525">
            <a:solidFill>
              <a:schemeClr val="dk2"/>
            </a:solidFill>
            <a:prstDash val="solid"/>
            <a:round/>
            <a:headEnd len="med" w="med" type="none"/>
            <a:tailEnd len="med" w="med" type="triangle"/>
          </a:ln>
        </p:spPr>
      </p:cxnSp>
      <p:sp>
        <p:nvSpPr>
          <p:cNvPr id="287" name="Google Shape;287;p54"/>
          <p:cNvSpPr txBox="1"/>
          <p:nvPr/>
        </p:nvSpPr>
        <p:spPr>
          <a:xfrm>
            <a:off x="306300" y="965900"/>
            <a:ext cx="7075800" cy="54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1: </a:t>
            </a:r>
            <a:r>
              <a:rPr lang="en" sz="1200">
                <a:solidFill>
                  <a:schemeClr val="dk1"/>
                </a:solidFill>
                <a:latin typeface="Inter"/>
                <a:ea typeface="Inter"/>
                <a:cs typeface="Inter"/>
                <a:sym typeface="Inter"/>
              </a:rPr>
              <a:t>With your partner determine the 6 events for your timeline. Then assess the re</a:t>
            </a:r>
            <a:r>
              <a:rPr lang="en" sz="1200">
                <a:solidFill>
                  <a:schemeClr val="dk1"/>
                </a:solidFill>
                <a:latin typeface="Inter"/>
                <a:ea typeface="Inter"/>
                <a:cs typeface="Inter"/>
                <a:sym typeface="Inter"/>
              </a:rPr>
              <a:t>lative significance of each. Below, rank your causes from 1 (most significant) to 6 (least significant).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288" name="Google Shape;288;p54"/>
          <p:cNvGraphicFramePr/>
          <p:nvPr/>
        </p:nvGraphicFramePr>
        <p:xfrm>
          <a:off x="812725" y="1514600"/>
          <a:ext cx="3000000" cy="3000000"/>
        </p:xfrm>
        <a:graphic>
          <a:graphicData uri="http://schemas.openxmlformats.org/drawingml/2006/table">
            <a:tbl>
              <a:tblPr>
                <a:noFill/>
                <a:tableStyleId>{A30516F8-B9F5-4853-B6C2-F8507218A6FB}</a:tableStyleId>
              </a:tblPr>
              <a:tblGrid>
                <a:gridCol w="2933700"/>
                <a:gridCol w="2933700"/>
              </a:tblGrid>
              <a:tr h="21400">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4.</a:t>
                      </a:r>
                      <a:endParaRPr sz="1000">
                        <a:latin typeface="Inter"/>
                        <a:ea typeface="Inter"/>
                        <a:cs typeface="Inter"/>
                        <a:sym typeface="Inter"/>
                      </a:endParaRPr>
                    </a:p>
                  </a:txBody>
                  <a:tcPr marT="91425" marB="91425" marR="91425" marL="91425"/>
                </a:tc>
              </a:tr>
              <a:tr h="21400">
                <a:tc>
                  <a:txBody>
                    <a:bodyPr/>
                    <a:lstStyle/>
                    <a:p>
                      <a:pPr indent="0" lvl="0" marL="0" rtl="0" algn="l">
                        <a:spcBef>
                          <a:spcPts val="0"/>
                        </a:spcBef>
                        <a:spcAft>
                          <a:spcPts val="0"/>
                        </a:spcAft>
                        <a:buNone/>
                      </a:pPr>
                      <a:r>
                        <a:rPr lang="en" sz="1000">
                          <a:latin typeface="Inter"/>
                          <a:ea typeface="Inter"/>
                          <a:cs typeface="Inter"/>
                          <a:sym typeface="Inter"/>
                        </a:rPr>
                        <a:t>2.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5.</a:t>
                      </a:r>
                      <a:endParaRPr sz="1000">
                        <a:latin typeface="Inter"/>
                        <a:ea typeface="Inter"/>
                        <a:cs typeface="Inter"/>
                        <a:sym typeface="Inter"/>
                      </a:endParaRPr>
                    </a:p>
                  </a:txBody>
                  <a:tcPr marT="91425" marB="91425" marR="91425" marL="91425"/>
                </a:tc>
              </a:tr>
              <a:tr h="21400">
                <a:tc>
                  <a:txBody>
                    <a:bodyPr/>
                    <a:lstStyle/>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6.</a:t>
                      </a:r>
                      <a:endParaRPr sz="1000">
                        <a:latin typeface="Inter"/>
                        <a:ea typeface="Inter"/>
                        <a:cs typeface="Inter"/>
                        <a:sym typeface="Inter"/>
                      </a:endParaRPr>
                    </a:p>
                  </a:txBody>
                  <a:tcPr marT="91425" marB="91425" marR="91425" marL="91425"/>
                </a:tc>
              </a:tr>
            </a:tbl>
          </a:graphicData>
        </a:graphic>
      </p:graphicFrame>
      <p:sp>
        <p:nvSpPr>
          <p:cNvPr id="289" name="Google Shape;289;p54"/>
          <p:cNvSpPr txBox="1"/>
          <p:nvPr/>
        </p:nvSpPr>
        <p:spPr>
          <a:xfrm>
            <a:off x="306300" y="2566100"/>
            <a:ext cx="70758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2: </a:t>
            </a:r>
            <a:r>
              <a:rPr lang="en" sz="1200">
                <a:solidFill>
                  <a:schemeClr val="dk1"/>
                </a:solidFill>
                <a:latin typeface="Inter"/>
                <a:ea typeface="Inter"/>
                <a:cs typeface="Inter"/>
                <a:sym typeface="Inter"/>
              </a:rPr>
              <a:t>Choose three events each and complete fill in the questions for each 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290" name="Google Shape;290;p54"/>
          <p:cNvSpPr txBox="1"/>
          <p:nvPr/>
        </p:nvSpPr>
        <p:spPr>
          <a:xfrm>
            <a:off x="3366000" y="52484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 Date: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291" name="Google Shape;291;p54"/>
          <p:cNvSpPr txBox="1"/>
          <p:nvPr/>
        </p:nvSpPr>
        <p:spPr>
          <a:xfrm>
            <a:off x="306300" y="50231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p:txBody>
      </p:sp>
      <p:sp>
        <p:nvSpPr>
          <p:cNvPr id="292" name="Google Shape;292;p54"/>
          <p:cNvSpPr txBox="1"/>
          <p:nvPr/>
        </p:nvSpPr>
        <p:spPr>
          <a:xfrm>
            <a:off x="4866300" y="50231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it is a significant event of the early Cold War:</a:t>
            </a:r>
            <a:endParaRPr sz="1200">
              <a:solidFill>
                <a:schemeClr val="dk1"/>
              </a:solidFill>
              <a:latin typeface="Inter"/>
              <a:ea typeface="Inter"/>
              <a:cs typeface="Inter"/>
              <a:sym typeface="Inter"/>
            </a:endParaRPr>
          </a:p>
        </p:txBody>
      </p:sp>
      <p:cxnSp>
        <p:nvCxnSpPr>
          <p:cNvPr id="293" name="Google Shape;293;p54"/>
          <p:cNvCxnSpPr>
            <a:stCxn id="290" idx="1"/>
            <a:endCxn id="291" idx="3"/>
          </p:cNvCxnSpPr>
          <p:nvPr/>
        </p:nvCxnSpPr>
        <p:spPr>
          <a:xfrm rot="10800000">
            <a:off x="2770500" y="5975600"/>
            <a:ext cx="595500" cy="0"/>
          </a:xfrm>
          <a:prstGeom prst="straightConnector1">
            <a:avLst/>
          </a:prstGeom>
          <a:noFill/>
          <a:ln cap="flat" cmpd="sng" w="9525">
            <a:solidFill>
              <a:schemeClr val="dk2"/>
            </a:solidFill>
            <a:prstDash val="solid"/>
            <a:round/>
            <a:headEnd len="med" w="med" type="none"/>
            <a:tailEnd len="med" w="med" type="triangle"/>
          </a:ln>
        </p:spPr>
      </p:cxnSp>
      <p:cxnSp>
        <p:nvCxnSpPr>
          <p:cNvPr id="294" name="Google Shape;294;p54"/>
          <p:cNvCxnSpPr>
            <a:stCxn id="290" idx="3"/>
            <a:endCxn id="292" idx="1"/>
          </p:cNvCxnSpPr>
          <p:nvPr/>
        </p:nvCxnSpPr>
        <p:spPr>
          <a:xfrm>
            <a:off x="4406400" y="5975600"/>
            <a:ext cx="459900" cy="0"/>
          </a:xfrm>
          <a:prstGeom prst="straightConnector1">
            <a:avLst/>
          </a:prstGeom>
          <a:noFill/>
          <a:ln cap="flat" cmpd="sng" w="9525">
            <a:solidFill>
              <a:schemeClr val="dk2"/>
            </a:solidFill>
            <a:prstDash val="solid"/>
            <a:round/>
            <a:headEnd len="med" w="med" type="none"/>
            <a:tailEnd len="med" w="med" type="triangle"/>
          </a:ln>
        </p:spPr>
      </p:cxnSp>
      <p:sp>
        <p:nvSpPr>
          <p:cNvPr id="295" name="Google Shape;295;p54"/>
          <p:cNvSpPr txBox="1"/>
          <p:nvPr/>
        </p:nvSpPr>
        <p:spPr>
          <a:xfrm>
            <a:off x="3366000" y="73820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 Date: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296" name="Google Shape;296;p54"/>
          <p:cNvSpPr txBox="1"/>
          <p:nvPr/>
        </p:nvSpPr>
        <p:spPr>
          <a:xfrm>
            <a:off x="306300" y="71567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p:txBody>
      </p:sp>
      <p:sp>
        <p:nvSpPr>
          <p:cNvPr id="297" name="Google Shape;297;p54"/>
          <p:cNvSpPr txBox="1"/>
          <p:nvPr/>
        </p:nvSpPr>
        <p:spPr>
          <a:xfrm>
            <a:off x="4866300" y="71567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it is a significant event of the early Cold War:</a:t>
            </a:r>
            <a:endParaRPr sz="1200">
              <a:solidFill>
                <a:schemeClr val="dk1"/>
              </a:solidFill>
              <a:latin typeface="Inter"/>
              <a:ea typeface="Inter"/>
              <a:cs typeface="Inter"/>
              <a:sym typeface="Inter"/>
            </a:endParaRPr>
          </a:p>
        </p:txBody>
      </p:sp>
      <p:cxnSp>
        <p:nvCxnSpPr>
          <p:cNvPr id="298" name="Google Shape;298;p54"/>
          <p:cNvCxnSpPr>
            <a:stCxn id="295" idx="1"/>
            <a:endCxn id="296" idx="3"/>
          </p:cNvCxnSpPr>
          <p:nvPr/>
        </p:nvCxnSpPr>
        <p:spPr>
          <a:xfrm rot="10800000">
            <a:off x="2770500" y="8109200"/>
            <a:ext cx="595500" cy="0"/>
          </a:xfrm>
          <a:prstGeom prst="straightConnector1">
            <a:avLst/>
          </a:prstGeom>
          <a:noFill/>
          <a:ln cap="flat" cmpd="sng" w="9525">
            <a:solidFill>
              <a:schemeClr val="dk2"/>
            </a:solidFill>
            <a:prstDash val="solid"/>
            <a:round/>
            <a:headEnd len="med" w="med" type="none"/>
            <a:tailEnd len="med" w="med" type="triangle"/>
          </a:ln>
        </p:spPr>
      </p:cxnSp>
      <p:cxnSp>
        <p:nvCxnSpPr>
          <p:cNvPr id="299" name="Google Shape;299;p54"/>
          <p:cNvCxnSpPr>
            <a:stCxn id="295" idx="3"/>
            <a:endCxn id="297" idx="1"/>
          </p:cNvCxnSpPr>
          <p:nvPr/>
        </p:nvCxnSpPr>
        <p:spPr>
          <a:xfrm>
            <a:off x="4406400" y="8109200"/>
            <a:ext cx="459900" cy="0"/>
          </a:xfrm>
          <a:prstGeom prst="straightConnector1">
            <a:avLst/>
          </a:prstGeom>
          <a:noFill/>
          <a:ln cap="flat" cmpd="sng" w="9525">
            <a:solidFill>
              <a:schemeClr val="dk2"/>
            </a:solidFill>
            <a:prstDash val="solid"/>
            <a:round/>
            <a:headEnd len="med" w="med" type="none"/>
            <a:tailEnd len="med" w="med" type="triangle"/>
          </a:ln>
        </p:spPr>
      </p:cxnSp>
      <p:sp>
        <p:nvSpPr>
          <p:cNvPr id="300" name="Google Shape;300;p54"/>
          <p:cNvSpPr txBox="1"/>
          <p:nvPr/>
        </p:nvSpPr>
        <p:spPr>
          <a:xfrm>
            <a:off x="382500" y="9043100"/>
            <a:ext cx="70758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3: </a:t>
            </a:r>
            <a:r>
              <a:rPr lang="en" sz="1200">
                <a:solidFill>
                  <a:schemeClr val="dk1"/>
                </a:solidFill>
                <a:latin typeface="Inter"/>
                <a:ea typeface="Inter"/>
                <a:cs typeface="Inter"/>
                <a:sym typeface="Inter"/>
              </a:rPr>
              <a:t>Compile with your partner into the timeline. Review timeline requirements!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4" name="Shape 304"/>
        <p:cNvGrpSpPr/>
        <p:nvPr/>
      </p:nvGrpSpPr>
      <p:grpSpPr>
        <a:xfrm>
          <a:off x="0" y="0"/>
          <a:ext cx="0" cy="0"/>
          <a:chOff x="0" y="0"/>
          <a:chExt cx="0" cy="0"/>
        </a:xfrm>
      </p:grpSpPr>
      <p:sp>
        <p:nvSpPr>
          <p:cNvPr id="305" name="Google Shape;305;p5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Cold War’s First Battlegrounds Guided Notes</a:t>
            </a:r>
            <a:endParaRPr sz="1900">
              <a:solidFill>
                <a:schemeClr val="dk1"/>
              </a:solidFill>
              <a:latin typeface="Halant"/>
              <a:ea typeface="Halant"/>
              <a:cs typeface="Halant"/>
              <a:sym typeface="Halant"/>
            </a:endParaRPr>
          </a:p>
        </p:txBody>
      </p:sp>
      <p:pic>
        <p:nvPicPr>
          <p:cNvPr id="306" name="Google Shape;306;p5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7" name="Google Shape;307;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8" name="Google Shape;308;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09" name="Google Shape;309;p5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10" name="Google Shape;310;p55"/>
          <p:cNvSpPr txBox="1"/>
          <p:nvPr/>
        </p:nvSpPr>
        <p:spPr>
          <a:xfrm>
            <a:off x="594300" y="807688"/>
            <a:ext cx="6583800" cy="6649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Cold War’s First Battlegrounds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Define the Cold War in your own words.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Global struggle for influence without war</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did Winston Churchill mean by the term “Iron Curtain?”</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He was describing the division between the communist Eastern Bloc and the capitalist Western Bloc in Europe.</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Explain how it was both a metaphor and a physical symbol.</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It was a metaphor for the ideological and political barrier. Later, it became a physical symbol with the construction of the Berlin Wall in 1961, which visibly separated East and West Berlin.</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the U.S. put its containment policy into action?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By offering political, economic, and military support to countries at risk of falling under communist influence. This included the Truman Doctrine, the Marshall Plan, and the formation of NATO. These efforts aimed to limit the expansion of communism without engaging in direct conflict.</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was the outcome of the Chinese Civil War?</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Mao Zedong established the People’s Republic of China, a communist state.</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does the term “Bamboo Curtain” represent?</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It symbolized China’s separation from the capitalist West and its alignment with the communist world.</a:t>
            </a:r>
            <a:endParaRPr b="1" sz="1200">
              <a:solidFill>
                <a:srgbClr val="E95C3D"/>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4" name="Shape 314"/>
        <p:cNvGrpSpPr/>
        <p:nvPr/>
      </p:nvGrpSpPr>
      <p:grpSpPr>
        <a:xfrm>
          <a:off x="0" y="0"/>
          <a:ext cx="0" cy="0"/>
          <a:chOff x="0" y="0"/>
          <a:chExt cx="0" cy="0"/>
        </a:xfrm>
      </p:grpSpPr>
      <p:pic>
        <p:nvPicPr>
          <p:cNvPr id="315" name="Google Shape;315;p5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316" name="Google Shape;316;p5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7" name="Google Shape;317;p5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18" name="Google Shape;318;p56"/>
          <p:cNvSpPr txBox="1"/>
          <p:nvPr/>
        </p:nvSpPr>
        <p:spPr>
          <a:xfrm>
            <a:off x="638900" y="682775"/>
            <a:ext cx="66780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Halant"/>
                <a:ea typeface="Halant"/>
                <a:cs typeface="Halant"/>
                <a:sym typeface="Halant"/>
              </a:rPr>
              <a:t>Directions:</a:t>
            </a:r>
            <a:r>
              <a:rPr b="1" i="1" lang="en" sz="1300">
                <a:solidFill>
                  <a:schemeClr val="dk1"/>
                </a:solidFill>
                <a:latin typeface="Halant"/>
                <a:ea typeface="Halant"/>
                <a:cs typeface="Halant"/>
                <a:sym typeface="Halant"/>
              </a:rPr>
              <a:t> </a:t>
            </a:r>
            <a:r>
              <a:rPr lang="en" sz="1300">
                <a:solidFill>
                  <a:schemeClr val="dk1"/>
                </a:solidFill>
                <a:latin typeface="Halant"/>
                <a:ea typeface="Halant"/>
                <a:cs typeface="Halant"/>
                <a:sym typeface="Halant"/>
              </a:rPr>
              <a:t>As you view each source, take notes in each column. </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Notice: What you see in the image? What is included in the text?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Wonder: What you think the source is about?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Think: What does the source tell you about the early Cold War in Europe?</a:t>
            </a:r>
            <a:endParaRPr sz="1300">
              <a:solidFill>
                <a:schemeClr val="dk1"/>
              </a:solidFill>
              <a:latin typeface="Halant"/>
              <a:ea typeface="Halant"/>
              <a:cs typeface="Halant"/>
              <a:sym typeface="Halant"/>
            </a:endParaRPr>
          </a:p>
        </p:txBody>
      </p:sp>
      <p:graphicFrame>
        <p:nvGraphicFramePr>
          <p:cNvPr id="319" name="Google Shape;319;p56"/>
          <p:cNvGraphicFramePr/>
          <p:nvPr/>
        </p:nvGraphicFramePr>
        <p:xfrm>
          <a:off x="461100" y="1647239"/>
          <a:ext cx="3000000" cy="3000000"/>
        </p:xfrm>
        <a:graphic>
          <a:graphicData uri="http://schemas.openxmlformats.org/drawingml/2006/table">
            <a:tbl>
              <a:tblPr>
                <a:noFill/>
                <a:tableStyleId>{A30516F8-B9F5-4853-B6C2-F8507218A6FB}</a:tableStyleId>
              </a:tblPr>
              <a:tblGrid>
                <a:gridCol w="1389725"/>
                <a:gridCol w="1822025"/>
                <a:gridCol w="1822025"/>
                <a:gridCol w="1822025"/>
              </a:tblGrid>
              <a:tr h="198975">
                <a:tc>
                  <a:txBody>
                    <a:bodyPr/>
                    <a:lstStyle/>
                    <a:p>
                      <a:pPr indent="0" lvl="0" marL="0" rtl="0" algn="ctr">
                        <a:spcBef>
                          <a:spcPts val="0"/>
                        </a:spcBef>
                        <a:spcAft>
                          <a:spcPts val="0"/>
                        </a:spcAft>
                        <a:buNone/>
                      </a:pPr>
                      <a:r>
                        <a:rPr b="1" lang="en" sz="1300">
                          <a:latin typeface="Inter"/>
                          <a:ea typeface="Inter"/>
                          <a:cs typeface="Inter"/>
                          <a:sym typeface="Inter"/>
                        </a:rPr>
                        <a:t>Source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NOTICE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WONDER</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THINK</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405875">
                <a:tc>
                  <a:txBody>
                    <a:bodyPr/>
                    <a:lstStyle/>
                    <a:p>
                      <a:pPr indent="0" lvl="0" marL="0" rtl="0" algn="l">
                        <a:spcBef>
                          <a:spcPts val="0"/>
                        </a:spcBef>
                        <a:spcAft>
                          <a:spcPts val="0"/>
                        </a:spcAft>
                        <a:buNone/>
                      </a:pPr>
                      <a:r>
                        <a:rPr lang="en" sz="1200">
                          <a:latin typeface="Inter"/>
                          <a:ea typeface="Inter"/>
                          <a:cs typeface="Inter"/>
                          <a:sym typeface="Inter"/>
                        </a:rPr>
                        <a:t>1: </a:t>
                      </a:r>
                      <a:r>
                        <a:rPr lang="en" sz="1200">
                          <a:solidFill>
                            <a:schemeClr val="dk1"/>
                          </a:solidFill>
                          <a:latin typeface="Inter"/>
                          <a:ea typeface="Inter"/>
                          <a:cs typeface="Inter"/>
                          <a:sym typeface="Inter"/>
                        </a:rPr>
                        <a:t>The Cold War: A New History</a:t>
                      </a:r>
                      <a:endParaRPr i="1" sz="1200">
                        <a:solidFill>
                          <a:schemeClr val="dk1"/>
                        </a:solidFill>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Soviet Union saw the U.S. use of the atomic bomb as a threat and responded by accelerating its own nuclear weapons program. Stalin called it “superbarbarity.”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much did the atomic bomb shape early Cold War decisions by the Soviet Union?</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source shows how the bomb deepened distrust and fueled an arms race between the U.S. and USSR, even as the Cold War extended into Asia.</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566975">
                <a:tc>
                  <a:txBody>
                    <a:bodyPr/>
                    <a:lstStyle/>
                    <a:p>
                      <a:pPr indent="0" lvl="0" marL="0" rtl="0" algn="l">
                        <a:spcBef>
                          <a:spcPts val="0"/>
                        </a:spcBef>
                        <a:spcAft>
                          <a:spcPts val="0"/>
                        </a:spcAft>
                        <a:buNone/>
                      </a:pPr>
                      <a:r>
                        <a:rPr lang="en" sz="1200">
                          <a:latin typeface="Inter"/>
                          <a:ea typeface="Inter"/>
                          <a:cs typeface="Inter"/>
                          <a:sym typeface="Inter"/>
                        </a:rPr>
                        <a:t>2: Prediction of the Location of the First USSR Atomic Bomb Test</a:t>
                      </a:r>
                      <a:endParaRPr i="1" sz="1200">
                        <a:latin typeface="Inter"/>
                        <a:ea typeface="Inter"/>
                        <a:cs typeface="Inter"/>
                        <a:sym typeface="Inter"/>
                      </a:endParaRPr>
                    </a:p>
                  </a:txBody>
                  <a:tcPr marT="95775" marB="95775" marR="97150" marL="971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Soviet Union successfully tested its first atomic bomb in 1949, surprising the U.S. and ending American nuclear dominance.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100325" marB="100325" marR="103225" marL="1032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this test change U.S. strategy in Asia and Europe?</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event marked the beginning of the nuclear arms race and made the Cold War even more dangerous and global.</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405875">
                <a:tc>
                  <a:txBody>
                    <a:bodyPr/>
                    <a:lstStyle/>
                    <a:p>
                      <a:pPr indent="0" lvl="0" marL="0" rtl="0" algn="l">
                        <a:spcBef>
                          <a:spcPts val="0"/>
                        </a:spcBef>
                        <a:spcAft>
                          <a:spcPts val="0"/>
                        </a:spcAft>
                        <a:buNone/>
                      </a:pPr>
                      <a:r>
                        <a:rPr lang="en" sz="1200">
                          <a:latin typeface="Inter"/>
                          <a:ea typeface="Inter"/>
                          <a:cs typeface="Inter"/>
                          <a:sym typeface="Inter"/>
                        </a:rPr>
                        <a:t>3: The Long March in China, 1934-1935</a:t>
                      </a:r>
                      <a:endParaRPr sz="1200">
                        <a:solidFill>
                          <a:schemeClr val="dk1"/>
                        </a:solidFill>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Communist forces endured a 6,000-mile retreat, facing harsh conditions, but ultimately increased support and solidified Mao’s leadership.</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Why did this struggle build such strong loyalty to Mao and the Communist cause?</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Long March helped build the foundation of Communist rule in China and became a powerful symbol of resilience and revolution.</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
        <p:nvSpPr>
          <p:cNvPr id="320" name="Google Shape;320;p5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The Cold War’s First Battlegrounds Gallery Walk (Asia) Notes </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(Exemplar)</a:t>
            </a:r>
            <a:endParaRPr sz="1600">
              <a:solidFill>
                <a:schemeClr val="dk1"/>
              </a:solidFill>
              <a:latin typeface="Halant"/>
              <a:ea typeface="Halant"/>
              <a:cs typeface="Halant"/>
              <a:sym typeface="Halant"/>
            </a:endParaRPr>
          </a:p>
        </p:txBody>
      </p:sp>
      <p:pic>
        <p:nvPicPr>
          <p:cNvPr id="321" name="Google Shape;321;p56"/>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5" name="Shape 325"/>
        <p:cNvGrpSpPr/>
        <p:nvPr/>
      </p:nvGrpSpPr>
      <p:grpSpPr>
        <a:xfrm>
          <a:off x="0" y="0"/>
          <a:ext cx="0" cy="0"/>
          <a:chOff x="0" y="0"/>
          <a:chExt cx="0" cy="0"/>
        </a:xfrm>
      </p:grpSpPr>
      <p:pic>
        <p:nvPicPr>
          <p:cNvPr id="326" name="Google Shape;326;p5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327" name="Google Shape;327;p5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8" name="Google Shape;328;p5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29" name="Google Shape;329;p57"/>
          <p:cNvSpPr txBox="1"/>
          <p:nvPr/>
        </p:nvSpPr>
        <p:spPr>
          <a:xfrm>
            <a:off x="638900" y="682775"/>
            <a:ext cx="66780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Halant"/>
                <a:ea typeface="Halant"/>
                <a:cs typeface="Halant"/>
                <a:sym typeface="Halant"/>
              </a:rPr>
              <a:t>Directions:</a:t>
            </a:r>
            <a:r>
              <a:rPr b="1" i="1" lang="en" sz="1300">
                <a:solidFill>
                  <a:schemeClr val="dk1"/>
                </a:solidFill>
                <a:latin typeface="Halant"/>
                <a:ea typeface="Halant"/>
                <a:cs typeface="Halant"/>
                <a:sym typeface="Halant"/>
              </a:rPr>
              <a:t> </a:t>
            </a:r>
            <a:r>
              <a:rPr lang="en" sz="1300">
                <a:solidFill>
                  <a:schemeClr val="dk1"/>
                </a:solidFill>
                <a:latin typeface="Halant"/>
                <a:ea typeface="Halant"/>
                <a:cs typeface="Halant"/>
                <a:sym typeface="Halant"/>
              </a:rPr>
              <a:t>As you view each source, take notes in each column. </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Notice: What you see in the image? What is included in the text?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Wonder: What you think the source is about?</a:t>
            </a:r>
            <a:endParaRPr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Halant"/>
              <a:buChar char="-"/>
            </a:pPr>
            <a:r>
              <a:rPr lang="en" sz="1300">
                <a:solidFill>
                  <a:schemeClr val="dk1"/>
                </a:solidFill>
                <a:latin typeface="Halant"/>
                <a:ea typeface="Halant"/>
                <a:cs typeface="Halant"/>
                <a:sym typeface="Halant"/>
              </a:rPr>
              <a:t>Think: What does the source tell you about the early Cold War in Europe?</a:t>
            </a:r>
            <a:endParaRPr sz="1300">
              <a:solidFill>
                <a:schemeClr val="dk1"/>
              </a:solidFill>
              <a:latin typeface="Halant"/>
              <a:ea typeface="Halant"/>
              <a:cs typeface="Halant"/>
              <a:sym typeface="Halant"/>
            </a:endParaRPr>
          </a:p>
        </p:txBody>
      </p:sp>
      <p:graphicFrame>
        <p:nvGraphicFramePr>
          <p:cNvPr id="330" name="Google Shape;330;p57"/>
          <p:cNvGraphicFramePr/>
          <p:nvPr/>
        </p:nvGraphicFramePr>
        <p:xfrm>
          <a:off x="483650" y="1647239"/>
          <a:ext cx="3000000" cy="3000000"/>
        </p:xfrm>
        <a:graphic>
          <a:graphicData uri="http://schemas.openxmlformats.org/drawingml/2006/table">
            <a:tbl>
              <a:tblPr>
                <a:noFill/>
                <a:tableStyleId>{A30516F8-B9F5-4853-B6C2-F8507218A6FB}</a:tableStyleId>
              </a:tblPr>
              <a:tblGrid>
                <a:gridCol w="1492000"/>
                <a:gridCol w="1780400"/>
                <a:gridCol w="1780400"/>
                <a:gridCol w="1780400"/>
              </a:tblGrid>
              <a:tr h="198975">
                <a:tc>
                  <a:txBody>
                    <a:bodyPr/>
                    <a:lstStyle/>
                    <a:p>
                      <a:pPr indent="0" lvl="0" marL="0" rtl="0" algn="ctr">
                        <a:spcBef>
                          <a:spcPts val="0"/>
                        </a:spcBef>
                        <a:spcAft>
                          <a:spcPts val="0"/>
                        </a:spcAft>
                        <a:buNone/>
                      </a:pPr>
                      <a:r>
                        <a:rPr b="1" lang="en" sz="1300">
                          <a:latin typeface="Inter"/>
                          <a:ea typeface="Inter"/>
                          <a:cs typeface="Inter"/>
                          <a:sym typeface="Inter"/>
                        </a:rPr>
                        <a:t>Source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NOTICE</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WONDER</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THINK</a:t>
                      </a:r>
                      <a:endParaRPr b="1" sz="13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02425">
                <a:tc>
                  <a:txBody>
                    <a:bodyPr/>
                    <a:lstStyle/>
                    <a:p>
                      <a:pPr indent="0" lvl="0" marL="0" rtl="0" algn="l">
                        <a:spcBef>
                          <a:spcPts val="0"/>
                        </a:spcBef>
                        <a:spcAft>
                          <a:spcPts val="0"/>
                        </a:spcAft>
                        <a:buNone/>
                      </a:pPr>
                      <a:r>
                        <a:rPr lang="en" sz="1200">
                          <a:latin typeface="Inter"/>
                          <a:ea typeface="Inter"/>
                          <a:cs typeface="Inter"/>
                          <a:sym typeface="Inter"/>
                        </a:rPr>
                        <a:t>4: Mao’s China and the Cold War</a:t>
                      </a:r>
                      <a:endParaRPr sz="1200">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civil war resumed after WWII between Nationalists and Communists; Mao’s forces won due to peasant support, better strategy, and Nationalist weakness.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Could the civil war have been avoided with stronger international diplomacy?</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Communist victory reshaped Cold War power in Asia, turning China into a major communist state and escalating tensions between the U.S. and USSR.</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02425">
                <a:tc>
                  <a:txBody>
                    <a:bodyPr/>
                    <a:lstStyle/>
                    <a:p>
                      <a:pPr indent="0" lvl="0" marL="0" rtl="0" algn="l">
                        <a:spcBef>
                          <a:spcPts val="0"/>
                        </a:spcBef>
                        <a:spcAft>
                          <a:spcPts val="0"/>
                        </a:spcAft>
                        <a:buNone/>
                      </a:pPr>
                      <a:r>
                        <a:rPr lang="en" sz="1200">
                          <a:latin typeface="Inter"/>
                          <a:ea typeface="Inter"/>
                          <a:cs typeface="Inter"/>
                          <a:sym typeface="Inter"/>
                        </a:rPr>
                        <a:t>5. </a:t>
                      </a:r>
                      <a:r>
                        <a:rPr lang="en" sz="1200">
                          <a:solidFill>
                            <a:schemeClr val="dk1"/>
                          </a:solidFill>
                          <a:latin typeface="Inter"/>
                          <a:ea typeface="Inter"/>
                          <a:cs typeface="Inter"/>
                          <a:sym typeface="Inter"/>
                        </a:rPr>
                        <a:t>Accidental State</a:t>
                      </a:r>
                      <a:endParaRPr sz="1200">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After losing the civil war, Chiang and the Nationalist government retreated to Taiwan and claimed to still represent all of China.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the U.S. decide to support Taiwan instead of recognizing Communist China?</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retreat created a divided China and intensified the Cold War in Asia, with the U.S. supporting Taiwan and refusing to recognize the People’s Republic of China for years.</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02425">
                <a:tc>
                  <a:txBody>
                    <a:bodyPr/>
                    <a:lstStyle/>
                    <a:p>
                      <a:pPr indent="0" lvl="0" marL="0" rtl="0" algn="l">
                        <a:spcBef>
                          <a:spcPts val="0"/>
                        </a:spcBef>
                        <a:spcAft>
                          <a:spcPts val="0"/>
                        </a:spcAft>
                        <a:buNone/>
                      </a:pPr>
                      <a:r>
                        <a:rPr lang="en" sz="1200">
                          <a:latin typeface="Inter"/>
                          <a:ea typeface="Inter"/>
                          <a:cs typeface="Inter"/>
                          <a:sym typeface="Inter"/>
                        </a:rPr>
                        <a:t>6. Sino-Soviet Treaty of Friendship, Alliance, and Mutual Assistance</a:t>
                      </a:r>
                      <a:endParaRPr sz="1200">
                        <a:latin typeface="Inter"/>
                        <a:ea typeface="Inter"/>
                        <a:cs typeface="Inter"/>
                        <a:sym typeface="Inter"/>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China and the Soviet Union signed an alliance promising military, economic, and political cooperation.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Did this treaty cause the U.S. to increase its Cold War involvement in Asia?</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treaty strengthened the communist bloc, showed global coordination between China and the USSR, and heightened Cold War competition with the West.</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
        <p:nvSpPr>
          <p:cNvPr id="331" name="Google Shape;331;p5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The Cold War’s First Battlegrounds Gallery Walk (Asia) Notes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(Exemplar)</a:t>
            </a:r>
            <a:endParaRPr sz="1600">
              <a:solidFill>
                <a:schemeClr val="dk1"/>
              </a:solidFill>
              <a:latin typeface="Halant"/>
              <a:ea typeface="Halant"/>
              <a:cs typeface="Halant"/>
              <a:sym typeface="Halant"/>
            </a:endParaRPr>
          </a:p>
        </p:txBody>
      </p:sp>
      <p:pic>
        <p:nvPicPr>
          <p:cNvPr id="332" name="Google Shape;332;p57"/>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66448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